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3" r:id="rId2"/>
    <p:sldId id="262" r:id="rId3"/>
    <p:sldId id="261" r:id="rId4"/>
    <p:sldId id="267" r:id="rId5"/>
    <p:sldId id="264" r:id="rId6"/>
    <p:sldId id="270" r:id="rId7"/>
    <p:sldId id="266" r:id="rId8"/>
    <p:sldId id="272" r:id="rId9"/>
    <p:sldId id="273" r:id="rId10"/>
    <p:sldId id="274" r:id="rId11"/>
    <p:sldId id="276" r:id="rId12"/>
    <p:sldId id="278" r:id="rId13"/>
    <p:sldId id="268" r:id="rId14"/>
    <p:sldId id="277" r:id="rId15"/>
    <p:sldId id="279" r:id="rId16"/>
    <p:sldId id="280" r:id="rId17"/>
    <p:sldId id="282" r:id="rId18"/>
    <p:sldId id="281" r:id="rId19"/>
    <p:sldId id="283" r:id="rId20"/>
  </p:sldIdLst>
  <p:sldSz cx="12192000" cy="6858000"/>
  <p:notesSz cx="6858000" cy="9144000"/>
  <p:embeddedFontLst>
    <p:embeddedFont>
      <p:font typeface="UVN Banh Mi" pitchFamily="2" charset="0"/>
      <p:regular r:id="rId21"/>
    </p:embeddedFont>
    <p:embeddedFont>
      <p:font typeface="Calibri Light" panose="020F0302020204030204" pitchFamily="34" charset="0"/>
      <p:regular r:id="rId22"/>
      <p:italic r:id="rId23"/>
    </p:embeddedFont>
    <p:embeddedFont>
      <p:font typeface="UVN Da Lat" panose="03060902030302020204" pitchFamily="66" charset="0"/>
      <p:regular r:id="rId24"/>
      <p:bold r:id="rId25"/>
    </p:embeddedFont>
    <p:embeddedFont>
      <p:font typeface="Calibri" panose="020F0502020204030204" pitchFamily="34" charset="0"/>
      <p:regular r:id="rId26"/>
      <p:bold r:id="rId27"/>
      <p:italic r:id="rId28"/>
      <p:boldItalic r:id="rId29"/>
    </p:embeddedFont>
    <p:embeddedFont>
      <p:font typeface="LNTH-Hoa Nho LNTH"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99"/>
    <a:srgbClr val="0066CC"/>
    <a:srgbClr val="CC00CC"/>
    <a:srgbClr val="FFDDFF"/>
    <a:srgbClr val="FFCCFF"/>
    <a:srgbClr val="CCFFCC"/>
    <a:srgbClr val="593714"/>
    <a:srgbClr val="FF3399"/>
    <a:srgbClr val="FF7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3" d="100"/>
          <a:sy n="73" d="100"/>
        </p:scale>
        <p:origin x="965" y="3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7DE12-A856-5E99-E240-EA70BE5E1F6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8962141-5315-523B-F80A-51D853E0CC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4F0B06-326A-9A8C-2D0A-A36DD51C583C}"/>
              </a:ext>
            </a:extLst>
          </p:cNvPr>
          <p:cNvSpPr>
            <a:spLocks noGrp="1"/>
          </p:cNvSpPr>
          <p:nvPr>
            <p:ph type="dt" sz="half" idx="10"/>
          </p:nvPr>
        </p:nvSpPr>
        <p:spPr>
          <a:xfrm>
            <a:off x="838200" y="6356350"/>
            <a:ext cx="2743200" cy="365125"/>
          </a:xfrm>
          <a:prstGeom prst="rect">
            <a:avLst/>
          </a:prstGeom>
        </p:spPr>
        <p:txBody>
          <a:bodyPr/>
          <a:lstStyle/>
          <a:p>
            <a:fld id="{F62E2B54-7A28-4E04-AF10-6614AC461441}" type="datetimeFigureOut">
              <a:rPr lang="en-US" smtClean="0"/>
              <a:t>8/4/2022</a:t>
            </a:fld>
            <a:endParaRPr lang="en-US"/>
          </a:p>
        </p:txBody>
      </p:sp>
      <p:sp>
        <p:nvSpPr>
          <p:cNvPr id="5" name="Footer Placeholder 4">
            <a:extLst>
              <a:ext uri="{FF2B5EF4-FFF2-40B4-BE49-F238E27FC236}">
                <a16:creationId xmlns:a16="http://schemas.microsoft.com/office/drawing/2014/main" xmlns="" id="{5206C008-24F5-3F8A-BC12-DC130320E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1B26F5-2283-B25C-8950-FC0F37B4A9AF}"/>
              </a:ext>
            </a:extLst>
          </p:cNvPr>
          <p:cNvSpPr>
            <a:spLocks noGrp="1"/>
          </p:cNvSpPr>
          <p:nvPr>
            <p:ph type="sldNum" sz="quarter" idx="12"/>
          </p:nvPr>
        </p:nvSpPr>
        <p:spPr>
          <a:xfrm>
            <a:off x="8610600" y="6356350"/>
            <a:ext cx="2743200" cy="365125"/>
          </a:xfrm>
          <a:prstGeom prst="rect">
            <a:avLst/>
          </a:prstGeom>
        </p:spPr>
        <p:txBody>
          <a:bodyPr/>
          <a:lstStyle/>
          <a:p>
            <a:fld id="{D7B10CBD-2173-4E04-AA0B-222EA7E95B98}" type="slidenum">
              <a:rPr lang="en-US" smtClean="0"/>
              <a:t>‹#›</a:t>
            </a:fld>
            <a:endParaRPr lang="en-US"/>
          </a:p>
        </p:txBody>
      </p:sp>
    </p:spTree>
    <p:extLst>
      <p:ext uri="{BB962C8B-B14F-4D97-AF65-F5344CB8AC3E}">
        <p14:creationId xmlns:p14="http://schemas.microsoft.com/office/powerpoint/2010/main" val="279469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1BB3F9B-7B6F-7080-7FBC-A3A3AE401283}"/>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xmlns="" id="{7DF2B43B-77BB-43C4-3FB4-9E8D97807296}"/>
              </a:ext>
            </a:extLst>
          </p:cNvPr>
          <p:cNvPicPr>
            <a:picLocks noChangeAspect="1"/>
          </p:cNvPicPr>
          <p:nvPr userDrawn="1"/>
        </p:nvPicPr>
        <p:blipFill rotWithShape="1">
          <a:blip r:embed="rId3"/>
          <a:srcRect l="3662" t="31201" r="17643" b="1090"/>
          <a:stretch/>
        </p:blipFill>
        <p:spPr>
          <a:xfrm>
            <a:off x="-1" y="1289145"/>
            <a:ext cx="12192000" cy="5568856"/>
          </a:xfrm>
          <a:prstGeom prst="rect">
            <a:avLst/>
          </a:prstGeom>
        </p:spPr>
      </p:pic>
      <p:pic>
        <p:nvPicPr>
          <p:cNvPr id="12" name="Picture 11">
            <a:extLst>
              <a:ext uri="{FF2B5EF4-FFF2-40B4-BE49-F238E27FC236}">
                <a16:creationId xmlns:a16="http://schemas.microsoft.com/office/drawing/2014/main" xmlns="" id="{12C47E17-5EEF-574B-357A-3A7BC3956037}"/>
              </a:ext>
            </a:extLst>
          </p:cNvPr>
          <p:cNvPicPr>
            <a:picLocks noChangeAspect="1"/>
          </p:cNvPicPr>
          <p:nvPr userDrawn="1"/>
        </p:nvPicPr>
        <p:blipFill rotWithShape="1">
          <a:blip r:embed="rId4"/>
          <a:srcRect l="80" t="60349" b="32"/>
          <a:stretch/>
        </p:blipFill>
        <p:spPr>
          <a:xfrm>
            <a:off x="-1" y="3637935"/>
            <a:ext cx="12192000" cy="3220065"/>
          </a:xfrm>
          <a:prstGeom prst="rect">
            <a:avLst/>
          </a:prstGeom>
        </p:spPr>
      </p:pic>
      <p:pic>
        <p:nvPicPr>
          <p:cNvPr id="13" name="Picture 12">
            <a:extLst>
              <a:ext uri="{FF2B5EF4-FFF2-40B4-BE49-F238E27FC236}">
                <a16:creationId xmlns:a16="http://schemas.microsoft.com/office/drawing/2014/main" xmlns="" id="{9C62E616-7844-C507-E237-4408A3214975}"/>
              </a:ext>
            </a:extLst>
          </p:cNvPr>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a:extLst>
              <a:ext uri="{FF2B5EF4-FFF2-40B4-BE49-F238E27FC236}">
                <a16:creationId xmlns:a16="http://schemas.microsoft.com/office/drawing/2014/main" xmlns="" id="{F47A2123-0F07-30B5-E74A-4DF6C6C4D7CA}"/>
              </a:ext>
            </a:extLst>
          </p:cNvPr>
          <p:cNvPicPr>
            <a:picLocks noChangeAspect="1"/>
          </p:cNvPicPr>
          <p:nvPr userDrawn="1"/>
        </p:nvPicPr>
        <p:blipFill>
          <a:blip r:embed="rId6"/>
          <a:stretch>
            <a:fillRect/>
          </a:stretch>
        </p:blipFill>
        <p:spPr>
          <a:xfrm>
            <a:off x="7934210" y="142636"/>
            <a:ext cx="1971790" cy="1980000"/>
          </a:xfrm>
          <a:prstGeom prst="rect">
            <a:avLst/>
          </a:prstGeom>
        </p:spPr>
      </p:pic>
    </p:spTree>
    <p:extLst>
      <p:ext uri="{BB962C8B-B14F-4D97-AF65-F5344CB8AC3E}">
        <p14:creationId xmlns:p14="http://schemas.microsoft.com/office/powerpoint/2010/main" val="248164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7FB819-484A-6658-C414-E9C9122A8A30}"/>
              </a:ext>
            </a:extLst>
          </p:cNvPr>
          <p:cNvSpPr>
            <a:spLocks noGrp="1"/>
          </p:cNvSpPr>
          <p:nvPr>
            <p:ph type="dt" sz="half" idx="10"/>
          </p:nvPr>
        </p:nvSpPr>
        <p:spPr>
          <a:xfrm>
            <a:off x="838200" y="6356350"/>
            <a:ext cx="2743200" cy="365125"/>
          </a:xfrm>
          <a:prstGeom prst="rect">
            <a:avLst/>
          </a:prstGeom>
        </p:spPr>
        <p:txBody>
          <a:bodyPr/>
          <a:lstStyle/>
          <a:p>
            <a:fld id="{F62E2B54-7A28-4E04-AF10-6614AC461441}" type="datetimeFigureOut">
              <a:rPr lang="en-US" smtClean="0"/>
              <a:t>8/4/2022</a:t>
            </a:fld>
            <a:endParaRPr lang="en-US"/>
          </a:p>
        </p:txBody>
      </p:sp>
      <p:sp>
        <p:nvSpPr>
          <p:cNvPr id="3" name="Footer Placeholder 2">
            <a:extLst>
              <a:ext uri="{FF2B5EF4-FFF2-40B4-BE49-F238E27FC236}">
                <a16:creationId xmlns:a16="http://schemas.microsoft.com/office/drawing/2014/main" xmlns="" id="{0D06DC8E-79EC-C3C7-48FA-1384918B2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91248DF-E1AF-C4AB-ABB3-0E6B8B15DD61}"/>
              </a:ext>
            </a:extLst>
          </p:cNvPr>
          <p:cNvSpPr>
            <a:spLocks noGrp="1"/>
          </p:cNvSpPr>
          <p:nvPr>
            <p:ph type="sldNum" sz="quarter" idx="12"/>
          </p:nvPr>
        </p:nvSpPr>
        <p:spPr>
          <a:xfrm>
            <a:off x="8610600" y="6356350"/>
            <a:ext cx="2743200" cy="365125"/>
          </a:xfrm>
          <a:prstGeom prst="rect">
            <a:avLst/>
          </a:prstGeom>
        </p:spPr>
        <p:txBody>
          <a:bodyPr/>
          <a:lstStyle/>
          <a:p>
            <a:fld id="{D7B10CBD-2173-4E04-AA0B-222EA7E95B98}" type="slidenum">
              <a:rPr lang="en-US" smtClean="0"/>
              <a:t>‹#›</a:t>
            </a:fld>
            <a:endParaRPr lang="en-US"/>
          </a:p>
        </p:txBody>
      </p:sp>
    </p:spTree>
    <p:extLst>
      <p:ext uri="{BB962C8B-B14F-4D97-AF65-F5344CB8AC3E}">
        <p14:creationId xmlns:p14="http://schemas.microsoft.com/office/powerpoint/2010/main" val="242055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xmlns=""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xmlns=""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xmlns=""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xmlns=""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xmlns=""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a:extLst>
              <a:ext uri="{FF2B5EF4-FFF2-40B4-BE49-F238E27FC236}">
                <a16:creationId xmlns:a16="http://schemas.microsoft.com/office/drawing/2014/main" xmlns="" id="{77F06570-EA24-2A70-A659-815A25AE5E28}"/>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2183" t="61068" r="3963" b="4718"/>
          <a:stretch/>
        </p:blipFill>
        <p:spPr>
          <a:xfrm>
            <a:off x="0" y="3941273"/>
            <a:ext cx="12192000" cy="2916727"/>
          </a:xfrm>
          <a:prstGeom prst="rect">
            <a:avLst/>
          </a:prstGeom>
        </p:spPr>
      </p:pic>
    </p:spTree>
    <p:extLst>
      <p:ext uri="{BB962C8B-B14F-4D97-AF65-F5344CB8AC3E}">
        <p14:creationId xmlns:p14="http://schemas.microsoft.com/office/powerpoint/2010/main" val="89996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xmlns=""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xmlns=""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xmlns=""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xmlns=""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xmlns=""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5" name="Graphic 14">
            <a:extLst>
              <a:ext uri="{FF2B5EF4-FFF2-40B4-BE49-F238E27FC236}">
                <a16:creationId xmlns:a16="http://schemas.microsoft.com/office/drawing/2014/main" xmlns="" id="{E047BAF2-1DBB-0A8A-B5F5-B06A7F29A0B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2183" t="61068" r="3963" b="4718"/>
          <a:stretch/>
        </p:blipFill>
        <p:spPr>
          <a:xfrm>
            <a:off x="0" y="3941273"/>
            <a:ext cx="12192000" cy="2916727"/>
          </a:xfrm>
          <a:prstGeom prst="rect">
            <a:avLst/>
          </a:prstGeom>
        </p:spPr>
      </p:pic>
      <p:pic>
        <p:nvPicPr>
          <p:cNvPr id="4" name="Picture 3">
            <a:extLst>
              <a:ext uri="{FF2B5EF4-FFF2-40B4-BE49-F238E27FC236}">
                <a16:creationId xmlns:a16="http://schemas.microsoft.com/office/drawing/2014/main" xmlns="" id="{448D011F-937A-0D7B-6B60-A037FF449E8E}"/>
              </a:ext>
            </a:extLst>
          </p:cNvPr>
          <p:cNvPicPr>
            <a:picLocks noChangeAspect="1"/>
          </p:cNvPicPr>
          <p:nvPr userDrawn="1"/>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3297563" y="670450"/>
            <a:ext cx="10930873" cy="6858000"/>
          </a:xfrm>
          <a:prstGeom prst="rect">
            <a:avLst/>
          </a:prstGeom>
          <a:effectLst>
            <a:softEdge rad="1270000"/>
          </a:effectLst>
        </p:spPr>
      </p:pic>
    </p:spTree>
    <p:extLst>
      <p:ext uri="{BB962C8B-B14F-4D97-AF65-F5344CB8AC3E}">
        <p14:creationId xmlns:p14="http://schemas.microsoft.com/office/powerpoint/2010/main" val="1464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xmlns=""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xmlns=""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xmlns=""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xmlns=""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xmlns=""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spTree>
    <p:extLst>
      <p:ext uri="{BB962C8B-B14F-4D97-AF65-F5344CB8AC3E}">
        <p14:creationId xmlns:p14="http://schemas.microsoft.com/office/powerpoint/2010/main" val="396602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xmlns=""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xmlns=""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xmlns=""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xmlns=""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xmlns=""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pic>
        <p:nvPicPr>
          <p:cNvPr id="13" name="Picture 12">
            <a:extLst>
              <a:ext uri="{FF2B5EF4-FFF2-40B4-BE49-F238E27FC236}">
                <a16:creationId xmlns:a16="http://schemas.microsoft.com/office/drawing/2014/main" xmlns="" id="{F740AE8C-DDED-DA79-3718-1AFD2672A3EE}"/>
              </a:ext>
            </a:extLst>
          </p:cNvPr>
          <p:cNvPicPr>
            <a:picLocks noChangeAspect="1"/>
          </p:cNvPicPr>
          <p:nvPr userDrawn="1"/>
        </p:nvPicPr>
        <p:blipFill>
          <a:blip r:embed="rId8"/>
          <a:stretch>
            <a:fillRect/>
          </a:stretch>
        </p:blipFill>
        <p:spPr>
          <a:xfrm>
            <a:off x="9126762" y="82834"/>
            <a:ext cx="2043492" cy="2052000"/>
          </a:xfrm>
          <a:prstGeom prst="rect">
            <a:avLst/>
          </a:prstGeom>
        </p:spPr>
      </p:pic>
      <p:pic>
        <p:nvPicPr>
          <p:cNvPr id="14" name="Picture 13">
            <a:extLst>
              <a:ext uri="{FF2B5EF4-FFF2-40B4-BE49-F238E27FC236}">
                <a16:creationId xmlns:a16="http://schemas.microsoft.com/office/drawing/2014/main" xmlns="" id="{41E37FA0-C8A4-AB18-B3B0-79CE2E4A7E99}"/>
              </a:ext>
            </a:extLst>
          </p:cNvPr>
          <p:cNvPicPr>
            <a:picLocks noChangeAspect="1"/>
          </p:cNvPicPr>
          <p:nvPr userDrawn="1"/>
        </p:nvPicPr>
        <p:blipFill>
          <a:blip r:embed="rId9"/>
          <a:stretch>
            <a:fillRect/>
          </a:stretch>
        </p:blipFill>
        <p:spPr>
          <a:xfrm>
            <a:off x="-1" y="4925569"/>
            <a:ext cx="12192000" cy="1932431"/>
          </a:xfrm>
          <a:prstGeom prst="rect">
            <a:avLst/>
          </a:prstGeom>
        </p:spPr>
      </p:pic>
    </p:spTree>
    <p:extLst>
      <p:ext uri="{BB962C8B-B14F-4D97-AF65-F5344CB8AC3E}">
        <p14:creationId xmlns:p14="http://schemas.microsoft.com/office/powerpoint/2010/main" val="418058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xmlns=""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xmlns=""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pic>
        <p:nvPicPr>
          <p:cNvPr id="13" name="Picture 12">
            <a:extLst>
              <a:ext uri="{FF2B5EF4-FFF2-40B4-BE49-F238E27FC236}">
                <a16:creationId xmlns:a16="http://schemas.microsoft.com/office/drawing/2014/main" xmlns="" id="{FC8803CC-1909-5CC8-4F85-803A694A0730}"/>
              </a:ext>
            </a:extLst>
          </p:cNvPr>
          <p:cNvPicPr>
            <a:picLocks noChangeAspect="1"/>
          </p:cNvPicPr>
          <p:nvPr userDrawn="1"/>
        </p:nvPicPr>
        <p:blipFill rotWithShape="1">
          <a:blip r:embed="rId5"/>
          <a:srcRect l="8661" r="8661"/>
          <a:stretch/>
        </p:blipFill>
        <p:spPr>
          <a:xfrm>
            <a:off x="1882555" y="-1043655"/>
            <a:ext cx="11905710" cy="8100000"/>
          </a:xfrm>
          <a:prstGeom prst="rect">
            <a:avLst/>
          </a:prstGeom>
          <a:effectLst>
            <a:softEdge rad="1270000"/>
          </a:effectLst>
        </p:spPr>
      </p:pic>
      <p:pic>
        <p:nvPicPr>
          <p:cNvPr id="12" name="Picture 11">
            <a:extLst>
              <a:ext uri="{FF2B5EF4-FFF2-40B4-BE49-F238E27FC236}">
                <a16:creationId xmlns:a16="http://schemas.microsoft.com/office/drawing/2014/main" xmlns="" id="{C840D136-B469-C365-533B-A54E231443E7}"/>
              </a:ext>
            </a:extLst>
          </p:cNvPr>
          <p:cNvPicPr>
            <a:picLocks noChangeAspect="1"/>
          </p:cNvPicPr>
          <p:nvPr userDrawn="1"/>
        </p:nvPicPr>
        <p:blipFill>
          <a:blip r:embed="rId6"/>
          <a:stretch>
            <a:fillRect/>
          </a:stretch>
        </p:blipFill>
        <p:spPr>
          <a:xfrm>
            <a:off x="5296441" y="-402800"/>
            <a:ext cx="2151045" cy="2160000"/>
          </a:xfrm>
          <a:prstGeom prst="rect">
            <a:avLst/>
          </a:prstGeom>
        </p:spPr>
      </p:pic>
      <p:pic>
        <p:nvPicPr>
          <p:cNvPr id="10" name="Picture 9">
            <a:extLst>
              <a:ext uri="{FF2B5EF4-FFF2-40B4-BE49-F238E27FC236}">
                <a16:creationId xmlns:a16="http://schemas.microsoft.com/office/drawing/2014/main" xmlns="" id="{BF069C76-3321-B23E-4EE4-13AE4D7EDF0B}"/>
              </a:ext>
            </a:extLst>
          </p:cNvPr>
          <p:cNvPicPr>
            <a:picLocks noChangeAspect="1"/>
          </p:cNvPicPr>
          <p:nvPr userDrawn="1"/>
        </p:nvPicPr>
        <p:blipFill rotWithShape="1">
          <a:blip r:embed="rId7"/>
          <a:srcRect t="67518" b="13457"/>
          <a:stretch/>
        </p:blipFill>
        <p:spPr>
          <a:xfrm>
            <a:off x="-1" y="5148819"/>
            <a:ext cx="12192001" cy="1709181"/>
          </a:xfrm>
          <a:prstGeom prst="rect">
            <a:avLst/>
          </a:prstGeom>
        </p:spPr>
      </p:pic>
    </p:spTree>
    <p:extLst>
      <p:ext uri="{BB962C8B-B14F-4D97-AF65-F5344CB8AC3E}">
        <p14:creationId xmlns:p14="http://schemas.microsoft.com/office/powerpoint/2010/main" val="131344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xmlns=""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xmlns=""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pic>
        <p:nvPicPr>
          <p:cNvPr id="13" name="Picture 12">
            <a:extLst>
              <a:ext uri="{FF2B5EF4-FFF2-40B4-BE49-F238E27FC236}">
                <a16:creationId xmlns:a16="http://schemas.microsoft.com/office/drawing/2014/main" xmlns="" id="{FC8803CC-1909-5CC8-4F85-803A694A0730}"/>
              </a:ext>
            </a:extLst>
          </p:cNvPr>
          <p:cNvPicPr>
            <a:picLocks noChangeAspect="1"/>
          </p:cNvPicPr>
          <p:nvPr userDrawn="1"/>
        </p:nvPicPr>
        <p:blipFill rotWithShape="1">
          <a:blip r:embed="rId5"/>
          <a:srcRect l="8661" r="8661"/>
          <a:stretch/>
        </p:blipFill>
        <p:spPr>
          <a:xfrm>
            <a:off x="3037114" y="-446257"/>
            <a:ext cx="10582852" cy="7200000"/>
          </a:xfrm>
          <a:prstGeom prst="rect">
            <a:avLst/>
          </a:prstGeom>
          <a:effectLst>
            <a:softEdge rad="1270000"/>
          </a:effectLst>
        </p:spPr>
      </p:pic>
    </p:spTree>
    <p:extLst>
      <p:ext uri="{BB962C8B-B14F-4D97-AF65-F5344CB8AC3E}">
        <p14:creationId xmlns:p14="http://schemas.microsoft.com/office/powerpoint/2010/main" val="38179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xmlns=""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xmlns=""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pic>
        <p:nvPicPr>
          <p:cNvPr id="12" name="Picture 11">
            <a:extLst>
              <a:ext uri="{FF2B5EF4-FFF2-40B4-BE49-F238E27FC236}">
                <a16:creationId xmlns:a16="http://schemas.microsoft.com/office/drawing/2014/main" xmlns="" id="{C840D136-B469-C365-533B-A54E231443E7}"/>
              </a:ext>
            </a:extLst>
          </p:cNvPr>
          <p:cNvPicPr>
            <a:picLocks noChangeAspect="1"/>
          </p:cNvPicPr>
          <p:nvPr userDrawn="1"/>
        </p:nvPicPr>
        <p:blipFill>
          <a:blip r:embed="rId5"/>
          <a:stretch>
            <a:fillRect/>
          </a:stretch>
        </p:blipFill>
        <p:spPr>
          <a:xfrm>
            <a:off x="5296441" y="-402800"/>
            <a:ext cx="2151045" cy="2160000"/>
          </a:xfrm>
          <a:prstGeom prst="rect">
            <a:avLst/>
          </a:prstGeom>
        </p:spPr>
      </p:pic>
    </p:spTree>
    <p:extLst>
      <p:ext uri="{BB962C8B-B14F-4D97-AF65-F5344CB8AC3E}">
        <p14:creationId xmlns:p14="http://schemas.microsoft.com/office/powerpoint/2010/main" val="7602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xmlns=""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xmlns=""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spTree>
    <p:extLst>
      <p:ext uri="{BB962C8B-B14F-4D97-AF65-F5344CB8AC3E}">
        <p14:creationId xmlns:p14="http://schemas.microsoft.com/office/powerpoint/2010/main" val="423185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DC44C27-63F6-0C01-18E8-EB6A3F9B891C}"/>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xmlns="" id="{35B31A24-411F-A228-6E2B-53993F54F8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80000" y="-3"/>
            <a:ext cx="1980000" cy="1980000"/>
          </a:xfrm>
          <a:prstGeom prst="rect">
            <a:avLst/>
          </a:prstGeom>
        </p:spPr>
      </p:pic>
    </p:spTree>
    <p:extLst>
      <p:ext uri="{BB962C8B-B14F-4D97-AF65-F5344CB8AC3E}">
        <p14:creationId xmlns:p14="http://schemas.microsoft.com/office/powerpoint/2010/main" val="365286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62" r:id="rId5"/>
    <p:sldLayoutId id="2147483652" r:id="rId6"/>
    <p:sldLayoutId id="2147483660" r:id="rId7"/>
    <p:sldLayoutId id="2147483661" r:id="rId8"/>
    <p:sldLayoutId id="2147483663" r:id="rId9"/>
    <p:sldLayoutId id="2147483653" r:id="rId10"/>
    <p:sldLayoutId id="21474836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7.jp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8.png"/><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5.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audio" Target="../media/audio5.wav"/><Relationship Id="rId4" Type="http://schemas.openxmlformats.org/officeDocument/2006/relationships/image" Target="../media/image8.pn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audio" Target="../media/audio2.wav"/><Relationship Id="rId5" Type="http://schemas.openxmlformats.org/officeDocument/2006/relationships/image" Target="../media/image51.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1.xml"/><Relationship Id="rId7" Type="http://schemas.openxmlformats.org/officeDocument/2006/relationships/image" Target="../media/image27.jpg"/><Relationship Id="rId12" Type="http://schemas.openxmlformats.org/officeDocument/2006/relationships/audio" Target="../media/audio6.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jpeg"/><Relationship Id="rId11" Type="http://schemas.openxmlformats.org/officeDocument/2006/relationships/audio" Target="../media/audio2.wav"/><Relationship Id="rId5" Type="http://schemas.openxmlformats.org/officeDocument/2006/relationships/audio" Target="../media/audio6.wav"/><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slideLayout" Target="../slideLayouts/slideLayout11.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0.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audio" Target="../media/audio2.wav"/><Relationship Id="rId4" Type="http://schemas.openxmlformats.org/officeDocument/2006/relationships/image" Target="../media/image40.png"/><Relationship Id="rId9"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8.png"/><Relationship Id="rId12"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audio" Target="../media/audio2.wav"/><Relationship Id="rId5" Type="http://schemas.openxmlformats.org/officeDocument/2006/relationships/image" Target="../media/image44.jpg"/><Relationship Id="rId10" Type="http://schemas.openxmlformats.org/officeDocument/2006/relationships/image" Target="../media/image37.png"/><Relationship Id="rId4" Type="http://schemas.openxmlformats.org/officeDocument/2006/relationships/image" Target="../media/image4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95330498-F0E9-CC1B-5BF7-21963FAA8264}"/>
              </a:ext>
            </a:extLst>
          </p:cNvPr>
          <p:cNvPicPr>
            <a:picLocks noChangeAspect="1"/>
          </p:cNvPicPr>
          <p:nvPr/>
        </p:nvPicPr>
        <p:blipFill rotWithShape="1">
          <a:blip r:embed="rId3"/>
          <a:srcRect t="9741"/>
          <a:stretch/>
        </p:blipFill>
        <p:spPr>
          <a:xfrm>
            <a:off x="-1" y="-2"/>
            <a:ext cx="12192000" cy="2442977"/>
          </a:xfrm>
          <a:prstGeom prst="rect">
            <a:avLst/>
          </a:prstGeom>
        </p:spPr>
      </p:pic>
      <p:pic>
        <p:nvPicPr>
          <p:cNvPr id="46" name="Picture 45">
            <a:extLst>
              <a:ext uri="{FF2B5EF4-FFF2-40B4-BE49-F238E27FC236}">
                <a16:creationId xmlns:a16="http://schemas.microsoft.com/office/drawing/2014/main" xmlns="" id="{F302859A-934C-3B7A-7EE4-DE9901738ED8}"/>
              </a:ext>
            </a:extLst>
          </p:cNvPr>
          <p:cNvPicPr>
            <a:picLocks noChangeAspect="1"/>
          </p:cNvPicPr>
          <p:nvPr/>
        </p:nvPicPr>
        <p:blipFill rotWithShape="1">
          <a:blip r:embed="rId4"/>
          <a:srcRect l="3662" t="31201" r="17643" b="1090"/>
          <a:stretch/>
        </p:blipFill>
        <p:spPr>
          <a:xfrm>
            <a:off x="-1" y="1289145"/>
            <a:ext cx="12192000" cy="5568856"/>
          </a:xfrm>
          <a:prstGeom prst="rect">
            <a:avLst/>
          </a:prstGeom>
        </p:spPr>
      </p:pic>
      <p:pic>
        <p:nvPicPr>
          <p:cNvPr id="54" name="Picture 53">
            <a:extLst>
              <a:ext uri="{FF2B5EF4-FFF2-40B4-BE49-F238E27FC236}">
                <a16:creationId xmlns:a16="http://schemas.microsoft.com/office/drawing/2014/main" xmlns="" id="{24246D35-D343-700E-6D0D-F2E92B59B12F}"/>
              </a:ext>
            </a:extLst>
          </p:cNvPr>
          <p:cNvPicPr>
            <a:picLocks noChangeAspect="1"/>
          </p:cNvPicPr>
          <p:nvPr/>
        </p:nvPicPr>
        <p:blipFill>
          <a:blip r:embed="rId5"/>
          <a:stretch>
            <a:fillRect/>
          </a:stretch>
        </p:blipFill>
        <p:spPr>
          <a:xfrm>
            <a:off x="1101905" y="312253"/>
            <a:ext cx="9988183" cy="1404000"/>
          </a:xfrm>
          <a:prstGeom prst="rect">
            <a:avLst/>
          </a:prstGeom>
        </p:spPr>
      </p:pic>
      <p:pic>
        <p:nvPicPr>
          <p:cNvPr id="56" name="Picture 55">
            <a:extLst>
              <a:ext uri="{FF2B5EF4-FFF2-40B4-BE49-F238E27FC236}">
                <a16:creationId xmlns:a16="http://schemas.microsoft.com/office/drawing/2014/main" xmlns="" id="{786DE9A9-8905-756E-3F25-59A3F7E44D61}"/>
              </a:ext>
            </a:extLst>
          </p:cNvPr>
          <p:cNvPicPr>
            <a:picLocks noChangeAspect="1"/>
          </p:cNvPicPr>
          <p:nvPr/>
        </p:nvPicPr>
        <p:blipFill>
          <a:blip r:embed="rId6"/>
          <a:stretch>
            <a:fillRect/>
          </a:stretch>
        </p:blipFill>
        <p:spPr>
          <a:xfrm>
            <a:off x="530426" y="183346"/>
            <a:ext cx="4645214" cy="4752000"/>
          </a:xfrm>
          <a:prstGeom prst="rect">
            <a:avLst/>
          </a:prstGeom>
        </p:spPr>
      </p:pic>
      <p:pic>
        <p:nvPicPr>
          <p:cNvPr id="48" name="Picture 47">
            <a:extLst>
              <a:ext uri="{FF2B5EF4-FFF2-40B4-BE49-F238E27FC236}">
                <a16:creationId xmlns:a16="http://schemas.microsoft.com/office/drawing/2014/main" xmlns="" id="{F8710714-9006-0BD5-1DA6-AD820286A9A2}"/>
              </a:ext>
            </a:extLst>
          </p:cNvPr>
          <p:cNvPicPr>
            <a:picLocks noChangeAspect="1"/>
          </p:cNvPicPr>
          <p:nvPr/>
        </p:nvPicPr>
        <p:blipFill rotWithShape="1">
          <a:blip r:embed="rId7"/>
          <a:srcRect l="80" t="60349" b="32"/>
          <a:stretch/>
        </p:blipFill>
        <p:spPr>
          <a:xfrm>
            <a:off x="-1" y="3637935"/>
            <a:ext cx="12192000" cy="3220065"/>
          </a:xfrm>
          <a:prstGeom prst="rect">
            <a:avLst/>
          </a:prstGeom>
        </p:spPr>
      </p:pic>
      <p:pic>
        <p:nvPicPr>
          <p:cNvPr id="83" name="Picture 82">
            <a:extLst>
              <a:ext uri="{FF2B5EF4-FFF2-40B4-BE49-F238E27FC236}">
                <a16:creationId xmlns:a16="http://schemas.microsoft.com/office/drawing/2014/main" xmlns="" id="{88F619B6-302E-4042-2EC6-10F5457878EE}"/>
              </a:ext>
            </a:extLst>
          </p:cNvPr>
          <p:cNvPicPr>
            <a:picLocks noChangeAspect="1"/>
          </p:cNvPicPr>
          <p:nvPr/>
        </p:nvPicPr>
        <p:blipFill>
          <a:blip r:embed="rId8"/>
          <a:stretch>
            <a:fillRect/>
          </a:stretch>
        </p:blipFill>
        <p:spPr>
          <a:xfrm>
            <a:off x="1858748" y="694207"/>
            <a:ext cx="8454940" cy="5202466"/>
          </a:xfrm>
          <a:prstGeom prst="rect">
            <a:avLst/>
          </a:prstGeom>
          <a:effectLst>
            <a:glow rad="127000">
              <a:srgbClr val="FFA4C9">
                <a:alpha val="70000"/>
              </a:srgbClr>
            </a:glow>
            <a:innerShdw blurRad="114300">
              <a:schemeClr val="bg1"/>
            </a:innerShdw>
          </a:effectLst>
        </p:spPr>
      </p:pic>
      <p:pic>
        <p:nvPicPr>
          <p:cNvPr id="55" name="Picture 54">
            <a:extLst>
              <a:ext uri="{FF2B5EF4-FFF2-40B4-BE49-F238E27FC236}">
                <a16:creationId xmlns:a16="http://schemas.microsoft.com/office/drawing/2014/main" xmlns="" id="{3D7BC2C9-62D1-2DC3-7F67-F7A362EC0E66}"/>
              </a:ext>
            </a:extLst>
          </p:cNvPr>
          <p:cNvPicPr>
            <a:picLocks noChangeAspect="1"/>
          </p:cNvPicPr>
          <p:nvPr/>
        </p:nvPicPr>
        <p:blipFill>
          <a:blip r:embed="rId9"/>
          <a:stretch>
            <a:fillRect/>
          </a:stretch>
        </p:blipFill>
        <p:spPr>
          <a:xfrm>
            <a:off x="7934210" y="142636"/>
            <a:ext cx="1971790" cy="1980000"/>
          </a:xfrm>
          <a:prstGeom prst="rect">
            <a:avLst/>
          </a:prstGeom>
        </p:spPr>
      </p:pic>
      <p:sp>
        <p:nvSpPr>
          <p:cNvPr id="9" name="TextBox 8">
            <a:extLst>
              <a:ext uri="{FF2B5EF4-FFF2-40B4-BE49-F238E27FC236}">
                <a16:creationId xmlns:a16="http://schemas.microsoft.com/office/drawing/2014/main" xmlns="" id="{D1A26291-96D2-6E25-CC62-AD652B8E8E28}"/>
              </a:ext>
            </a:extLst>
          </p:cNvPr>
          <p:cNvSpPr txBox="1"/>
          <p:nvPr/>
        </p:nvSpPr>
        <p:spPr>
          <a:xfrm>
            <a:off x="3315609" y="2555446"/>
            <a:ext cx="5134214" cy="646331"/>
          </a:xfrm>
          <a:prstGeom prst="rect">
            <a:avLst/>
          </a:prstGeom>
          <a:noFill/>
        </p:spPr>
        <p:txBody>
          <a:bodyPr wrap="square" rtlCol="0">
            <a:spAutoFit/>
          </a:bodyPr>
          <a:lstStyle/>
          <a:p>
            <a:pPr algn="ctr">
              <a:buClr>
                <a:srgbClr val="000000"/>
              </a:buClr>
              <a:buFont typeface="Arial"/>
              <a:buNone/>
            </a:pPr>
            <a:r>
              <a:rPr lang="en-US" sz="3600" kern="0" dirty="0" err="1">
                <a:ln>
                  <a:solidFill>
                    <a:schemeClr val="bg1"/>
                  </a:solidFill>
                </a:ln>
                <a:solidFill>
                  <a:srgbClr val="00AC00"/>
                </a:solidFill>
                <a:effectLst>
                  <a:outerShdw blurRad="38100" dist="38100" dir="2700000" algn="tl">
                    <a:srgbClr val="000000">
                      <a:alpha val="43137"/>
                    </a:srgbClr>
                  </a:outerShdw>
                </a:effectLst>
                <a:latin typeface="UVN Banh Mi" pitchFamily="2" charset="0"/>
                <a:cs typeface="Arial"/>
                <a:sym typeface="Arial"/>
              </a:rPr>
              <a:t>Chủ</a:t>
            </a:r>
            <a:r>
              <a:rPr lang="en-US" sz="3600" kern="0" dirty="0">
                <a:ln>
                  <a:solidFill>
                    <a:schemeClr val="bg1"/>
                  </a:solidFill>
                </a:ln>
                <a:solidFill>
                  <a:srgbClr val="00AC00"/>
                </a:solidFill>
                <a:effectLst>
                  <a:outerShdw blurRad="38100" dist="38100" dir="2700000" algn="tl">
                    <a:srgbClr val="000000">
                      <a:alpha val="43137"/>
                    </a:srgbClr>
                  </a:outerShdw>
                </a:effectLst>
                <a:latin typeface="UVN Banh Mi" pitchFamily="2" charset="0"/>
                <a:cs typeface="Arial"/>
                <a:sym typeface="Arial"/>
              </a:rPr>
              <a:t> </a:t>
            </a:r>
            <a:r>
              <a:rPr lang="en-US" sz="3600" kern="0" dirty="0" err="1">
                <a:ln>
                  <a:solidFill>
                    <a:schemeClr val="bg1"/>
                  </a:solidFill>
                </a:ln>
                <a:solidFill>
                  <a:srgbClr val="00AC00"/>
                </a:solidFill>
                <a:effectLst>
                  <a:outerShdw blurRad="38100" dist="38100" dir="2700000" algn="tl">
                    <a:srgbClr val="000000">
                      <a:alpha val="43137"/>
                    </a:srgbClr>
                  </a:outerShdw>
                </a:effectLst>
                <a:latin typeface="UVN Banh Mi" pitchFamily="2" charset="0"/>
                <a:cs typeface="Arial"/>
                <a:sym typeface="Arial"/>
              </a:rPr>
              <a:t>điểm</a:t>
            </a:r>
            <a:r>
              <a:rPr lang="en-US" sz="3600" kern="0">
                <a:ln>
                  <a:solidFill>
                    <a:schemeClr val="bg1"/>
                  </a:solidFill>
                </a:ln>
                <a:solidFill>
                  <a:srgbClr val="00AC00"/>
                </a:solidFill>
                <a:effectLst>
                  <a:outerShdw blurRad="38100" dist="38100" dir="2700000" algn="tl">
                    <a:srgbClr val="000000">
                      <a:alpha val="43137"/>
                    </a:srgbClr>
                  </a:outerShdw>
                </a:effectLst>
                <a:latin typeface="UVN Banh Mi" pitchFamily="2" charset="0"/>
                <a:cs typeface="Arial"/>
                <a:sym typeface="Arial"/>
              </a:rPr>
              <a:t>: Vào năm học mới</a:t>
            </a:r>
            <a:endParaRPr lang="en-US" sz="3600" kern="0" dirty="0">
              <a:ln>
                <a:solidFill>
                  <a:schemeClr val="bg1"/>
                </a:solidFill>
              </a:ln>
              <a:solidFill>
                <a:srgbClr val="00AC00"/>
              </a:solidFill>
              <a:effectLst>
                <a:outerShdw blurRad="38100" dist="38100" dir="2700000" algn="tl">
                  <a:srgbClr val="000000">
                    <a:alpha val="43137"/>
                  </a:srgbClr>
                </a:outerShdw>
              </a:effectLst>
              <a:latin typeface="UVN Banh Mi" pitchFamily="2" charset="0"/>
              <a:cs typeface="Arial"/>
              <a:sym typeface="Arial"/>
            </a:endParaRPr>
          </a:p>
        </p:txBody>
      </p:sp>
      <p:sp>
        <p:nvSpPr>
          <p:cNvPr id="10" name="TextBox 9">
            <a:extLst>
              <a:ext uri="{FF2B5EF4-FFF2-40B4-BE49-F238E27FC236}">
                <a16:creationId xmlns:a16="http://schemas.microsoft.com/office/drawing/2014/main" xmlns="" id="{26213A5B-3FA0-BA8F-E5DE-FCE0BFB903C2}"/>
              </a:ext>
            </a:extLst>
          </p:cNvPr>
          <p:cNvSpPr txBox="1"/>
          <p:nvPr/>
        </p:nvSpPr>
        <p:spPr>
          <a:xfrm>
            <a:off x="4660630" y="3194137"/>
            <a:ext cx="2463728" cy="584775"/>
          </a:xfrm>
          <a:prstGeom prst="rect">
            <a:avLst/>
          </a:prstGeom>
          <a:noFill/>
        </p:spPr>
        <p:txBody>
          <a:bodyPr wrap="square" rtlCol="0">
            <a:spAutoFit/>
          </a:bodyPr>
          <a:lstStyle/>
          <a:p>
            <a:pPr algn="ctr">
              <a:buClr>
                <a:srgbClr val="000000"/>
              </a:buClr>
              <a:buFont typeface="Arial"/>
              <a:buNone/>
            </a:pPr>
            <a:r>
              <a:rPr lang="en-US" sz="3200" b="1" kern="0" err="1">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a:sym typeface="Arial"/>
              </a:rPr>
              <a:t>Bài</a:t>
            </a:r>
            <a:r>
              <a:rPr lang="en-US" sz="3200" b="1" kern="0">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a:sym typeface="Arial"/>
              </a:rPr>
              <a:t> 2 – </a:t>
            </a:r>
            <a:r>
              <a:rPr lang="en-US" sz="3200" b="1" kern="0" dirty="0" err="1">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a:sym typeface="Arial"/>
              </a:rPr>
              <a:t>Tiết</a:t>
            </a:r>
            <a:r>
              <a:rPr lang="en-US" sz="3200" b="1" kern="0" dirty="0">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a:sym typeface="Arial"/>
              </a:rPr>
              <a:t> 3</a:t>
            </a:r>
          </a:p>
        </p:txBody>
      </p:sp>
      <p:sp>
        <p:nvSpPr>
          <p:cNvPr id="11" name="TextBox 10">
            <a:extLst>
              <a:ext uri="{FF2B5EF4-FFF2-40B4-BE49-F238E27FC236}">
                <a16:creationId xmlns:a16="http://schemas.microsoft.com/office/drawing/2014/main" xmlns="" id="{C7FFE4AE-7E4A-B7D9-00F7-C2BD1529211B}"/>
              </a:ext>
            </a:extLst>
          </p:cNvPr>
          <p:cNvSpPr txBox="1"/>
          <p:nvPr/>
        </p:nvSpPr>
        <p:spPr>
          <a:xfrm>
            <a:off x="3744597" y="1235212"/>
            <a:ext cx="4295791" cy="523220"/>
          </a:xfrm>
          <a:prstGeom prst="rect">
            <a:avLst/>
          </a:prstGeom>
          <a:noFill/>
        </p:spPr>
        <p:txBody>
          <a:bodyPr wrap="none" rtlCol="0">
            <a:spAutoFit/>
          </a:bodyPr>
          <a:lstStyle/>
          <a:p>
            <a:r>
              <a:rPr lang="en-US" sz="2800" dirty="0" err="1">
                <a:ln>
                  <a:solidFill>
                    <a:schemeClr val="bg1"/>
                  </a:solidFill>
                </a:ln>
                <a:solidFill>
                  <a:srgbClr val="0D81F6"/>
                </a:solidFill>
                <a:effectLst>
                  <a:outerShdw blurRad="38100" dist="38100" dir="2700000" algn="tl">
                    <a:srgbClr val="000000">
                      <a:alpha val="43137"/>
                    </a:srgbClr>
                  </a:outerShdw>
                </a:effectLst>
                <a:latin typeface="UVN Banh Mi" pitchFamily="2" charset="0"/>
              </a:rPr>
              <a:t>Thứ</a:t>
            </a:r>
            <a:r>
              <a:rPr lang="en-US" sz="2800" dirty="0">
                <a:ln>
                  <a:solidFill>
                    <a:schemeClr val="bg1"/>
                  </a:solidFill>
                </a:ln>
                <a:solidFill>
                  <a:srgbClr val="0D81F6"/>
                </a:solidFill>
                <a:effectLst>
                  <a:outerShdw blurRad="38100" dist="38100" dir="2700000" algn="tl">
                    <a:srgbClr val="000000">
                      <a:alpha val="43137"/>
                    </a:srgbClr>
                  </a:outerShdw>
                </a:effectLst>
                <a:latin typeface="UVN Banh Mi" pitchFamily="2" charset="0"/>
              </a:rPr>
              <a:t>… </a:t>
            </a:r>
            <a:r>
              <a:rPr lang="en-US" sz="2800" dirty="0" err="1">
                <a:ln>
                  <a:solidFill>
                    <a:schemeClr val="bg1"/>
                  </a:solidFill>
                </a:ln>
                <a:solidFill>
                  <a:srgbClr val="0D81F6"/>
                </a:solidFill>
                <a:effectLst>
                  <a:outerShdw blurRad="38100" dist="38100" dir="2700000" algn="tl">
                    <a:srgbClr val="000000">
                      <a:alpha val="43137"/>
                    </a:srgbClr>
                  </a:outerShdw>
                </a:effectLst>
                <a:latin typeface="UVN Banh Mi" pitchFamily="2" charset="0"/>
              </a:rPr>
              <a:t>ngày</a:t>
            </a:r>
            <a:r>
              <a:rPr lang="en-US" sz="2800" dirty="0">
                <a:ln>
                  <a:solidFill>
                    <a:schemeClr val="bg1"/>
                  </a:solidFill>
                </a:ln>
                <a:solidFill>
                  <a:srgbClr val="0D81F6"/>
                </a:solidFill>
                <a:effectLst>
                  <a:outerShdw blurRad="38100" dist="38100" dir="2700000" algn="tl">
                    <a:srgbClr val="000000">
                      <a:alpha val="43137"/>
                    </a:srgbClr>
                  </a:outerShdw>
                </a:effectLst>
                <a:latin typeface="UVN Banh Mi" pitchFamily="2" charset="0"/>
              </a:rPr>
              <a:t>… </a:t>
            </a:r>
            <a:r>
              <a:rPr lang="en-US" sz="2800" dirty="0" err="1">
                <a:ln>
                  <a:solidFill>
                    <a:schemeClr val="bg1"/>
                  </a:solidFill>
                </a:ln>
                <a:solidFill>
                  <a:srgbClr val="0D81F6"/>
                </a:solidFill>
                <a:effectLst>
                  <a:outerShdw blurRad="38100" dist="38100" dir="2700000" algn="tl">
                    <a:srgbClr val="000000">
                      <a:alpha val="43137"/>
                    </a:srgbClr>
                  </a:outerShdw>
                </a:effectLst>
                <a:latin typeface="UVN Banh Mi" pitchFamily="2" charset="0"/>
              </a:rPr>
              <a:t>tháng</a:t>
            </a:r>
            <a:r>
              <a:rPr lang="en-US" sz="2800" dirty="0">
                <a:ln>
                  <a:solidFill>
                    <a:schemeClr val="bg1"/>
                  </a:solidFill>
                </a:ln>
                <a:solidFill>
                  <a:srgbClr val="0D81F6"/>
                </a:solidFill>
                <a:effectLst>
                  <a:outerShdw blurRad="38100" dist="38100" dir="2700000" algn="tl">
                    <a:srgbClr val="000000">
                      <a:alpha val="43137"/>
                    </a:srgbClr>
                  </a:outerShdw>
                </a:effectLst>
                <a:latin typeface="UVN Banh Mi" pitchFamily="2" charset="0"/>
              </a:rPr>
              <a:t>… </a:t>
            </a:r>
            <a:r>
              <a:rPr lang="en-US" sz="2800" dirty="0" err="1">
                <a:ln>
                  <a:solidFill>
                    <a:schemeClr val="bg1"/>
                  </a:solidFill>
                </a:ln>
                <a:solidFill>
                  <a:srgbClr val="0D81F6"/>
                </a:solidFill>
                <a:effectLst>
                  <a:outerShdw blurRad="38100" dist="38100" dir="2700000" algn="tl">
                    <a:srgbClr val="000000">
                      <a:alpha val="43137"/>
                    </a:srgbClr>
                  </a:outerShdw>
                </a:effectLst>
                <a:latin typeface="UVN Banh Mi" pitchFamily="2" charset="0"/>
              </a:rPr>
              <a:t>năm</a:t>
            </a:r>
            <a:r>
              <a:rPr lang="en-US" sz="2800" dirty="0">
                <a:ln>
                  <a:solidFill>
                    <a:schemeClr val="bg1"/>
                  </a:solidFill>
                </a:ln>
                <a:solidFill>
                  <a:srgbClr val="0D81F6"/>
                </a:solidFill>
                <a:effectLst>
                  <a:outerShdw blurRad="38100" dist="38100" dir="2700000" algn="tl">
                    <a:srgbClr val="000000">
                      <a:alpha val="43137"/>
                    </a:srgbClr>
                  </a:outerShdw>
                </a:effectLst>
                <a:latin typeface="UVN Banh Mi" pitchFamily="2" charset="0"/>
              </a:rPr>
              <a:t>…</a:t>
            </a:r>
          </a:p>
        </p:txBody>
      </p:sp>
      <p:grpSp>
        <p:nvGrpSpPr>
          <p:cNvPr id="12" name="Group 11">
            <a:extLst>
              <a:ext uri="{FF2B5EF4-FFF2-40B4-BE49-F238E27FC236}">
                <a16:creationId xmlns:a16="http://schemas.microsoft.com/office/drawing/2014/main" xmlns="" id="{171C1A30-5FDD-FF8E-3D5E-E991C360FB67}"/>
              </a:ext>
            </a:extLst>
          </p:cNvPr>
          <p:cNvGrpSpPr/>
          <p:nvPr/>
        </p:nvGrpSpPr>
        <p:grpSpPr>
          <a:xfrm>
            <a:off x="3751442" y="1750792"/>
            <a:ext cx="4282100" cy="812294"/>
            <a:chOff x="2963151" y="1796738"/>
            <a:chExt cx="4282100" cy="812294"/>
          </a:xfrm>
        </p:grpSpPr>
        <p:pic>
          <p:nvPicPr>
            <p:cNvPr id="13" name="Picture 12" descr="A picture containing text, electronics&#10;&#10;Description automatically generated">
              <a:extLst>
                <a:ext uri="{FF2B5EF4-FFF2-40B4-BE49-F238E27FC236}">
                  <a16:creationId xmlns:a16="http://schemas.microsoft.com/office/drawing/2014/main" xmlns="" id="{9A9A7E8B-872E-1AE4-6C70-BC34E367E7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14" name="TextBox 13">
              <a:extLst>
                <a:ext uri="{FF2B5EF4-FFF2-40B4-BE49-F238E27FC236}">
                  <a16:creationId xmlns:a16="http://schemas.microsoft.com/office/drawing/2014/main" xmlns="" id="{456B4877-0446-6D64-5523-0C70825EB5DD}"/>
                </a:ext>
              </a:extLst>
            </p:cNvPr>
            <p:cNvSpPr txBox="1"/>
            <p:nvPr/>
          </p:nvSpPr>
          <p:spPr>
            <a:xfrm>
              <a:off x="4418749" y="1962701"/>
              <a:ext cx="2106451" cy="646331"/>
            </a:xfrm>
            <a:prstGeom prst="rect">
              <a:avLst/>
            </a:prstGeom>
            <a:noFill/>
          </p:spPr>
          <p:txBody>
            <a:bodyPr wrap="square" rtlCol="0">
              <a:spAutoFit/>
              <a:scene3d>
                <a:camera prst="orthographicFront"/>
                <a:lightRig rig="threePt" dir="t">
                  <a:rot lat="0" lon="0" rev="1200000"/>
                </a:lightRig>
              </a:scene3d>
              <a:sp3d/>
            </a:bodyPr>
            <a:lstStyle/>
            <a:p>
              <a:pPr algn="ctr"/>
              <a:r>
                <a:rPr lang="en-US" sz="3600" b="1" spc="300">
                  <a:ln w="3175">
                    <a:noFill/>
                    <a:prstDash val="solid"/>
                  </a:ln>
                  <a:blipFill dpi="0" rotWithShape="1">
                    <a:blip r:embed="rId11">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Hoa Nho LNTH" pitchFamily="2" charset="0"/>
                </a:rPr>
                <a:t>Tiếng Việt</a:t>
              </a:r>
            </a:p>
          </p:txBody>
        </p:sp>
      </p:grpSp>
      <p:sp>
        <p:nvSpPr>
          <p:cNvPr id="15" name="TextBox 14">
            <a:extLst>
              <a:ext uri="{FF2B5EF4-FFF2-40B4-BE49-F238E27FC236}">
                <a16:creationId xmlns:a16="http://schemas.microsoft.com/office/drawing/2014/main" xmlns="" id="{451B3936-231D-CD0E-AD3A-2078F50AFD93}"/>
              </a:ext>
            </a:extLst>
          </p:cNvPr>
          <p:cNvSpPr txBox="1"/>
          <p:nvPr/>
        </p:nvSpPr>
        <p:spPr>
          <a:xfrm>
            <a:off x="3459064" y="3596656"/>
            <a:ext cx="4494005" cy="1631216"/>
          </a:xfrm>
          <a:prstGeom prst="rect">
            <a:avLst/>
          </a:prstGeom>
          <a:noFill/>
        </p:spPr>
        <p:txBody>
          <a:bodyPr wrap="square" rtlCol="0">
            <a:spAutoFit/>
          </a:bodyPr>
          <a:lstStyle/>
          <a:p>
            <a:pPr algn="ctr">
              <a:buClr>
                <a:srgbClr val="000000"/>
              </a:buClr>
              <a:buFont typeface="Arial"/>
              <a:buNone/>
            </a:pPr>
            <a:r>
              <a:rPr lang="en-US" sz="5000" kern="0" dirty="0" err="1">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Viết</a:t>
            </a:r>
            <a:r>
              <a:rPr lang="en-US" sz="50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 </a:t>
            </a:r>
            <a:r>
              <a:rPr lang="en-US" sz="5000" kern="0" dirty="0" err="1">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đoạn</a:t>
            </a:r>
            <a:r>
              <a:rPr lang="en-US" sz="50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 </a:t>
            </a:r>
            <a:r>
              <a:rPr lang="en-US" sz="5000" kern="0" dirty="0" err="1">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văn</a:t>
            </a:r>
            <a:r>
              <a:rPr lang="en-US" sz="50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a:t>
            </a:r>
          </a:p>
          <a:p>
            <a:pPr algn="ctr">
              <a:buClr>
                <a:srgbClr val="000000"/>
              </a:buClr>
              <a:buFont typeface="Arial"/>
              <a:buNone/>
            </a:pPr>
            <a:r>
              <a:rPr lang="en-US" sz="50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GIỚI THIỆU BẢN THÂN</a:t>
            </a:r>
            <a:endParaRPr lang="en-US" sz="54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endParaRPr>
          </a:p>
        </p:txBody>
      </p:sp>
      <p:pic>
        <p:nvPicPr>
          <p:cNvPr id="27" name="Picture 26">
            <a:extLst>
              <a:ext uri="{FF2B5EF4-FFF2-40B4-BE49-F238E27FC236}">
                <a16:creationId xmlns:a16="http://schemas.microsoft.com/office/drawing/2014/main" xmlns="" id="{0336BBE4-5D49-A782-1E82-748931E083F1}"/>
              </a:ext>
            </a:extLst>
          </p:cNvPr>
          <p:cNvPicPr>
            <a:picLocks noChangeAspect="1"/>
          </p:cNvPicPr>
          <p:nvPr/>
        </p:nvPicPr>
        <p:blipFill>
          <a:blip r:embed="rId12"/>
          <a:stretch>
            <a:fillRect/>
          </a:stretch>
        </p:blipFill>
        <p:spPr>
          <a:xfrm flipH="1">
            <a:off x="2152437" y="3174694"/>
            <a:ext cx="1224004" cy="1944000"/>
          </a:xfrm>
          <a:prstGeom prst="rect">
            <a:avLst/>
          </a:prstGeom>
          <a:effectLst>
            <a:innerShdw blurRad="63500">
              <a:schemeClr val="bg1">
                <a:lumMod val="75000"/>
                <a:alpha val="85000"/>
              </a:schemeClr>
            </a:innerShdw>
          </a:effectLst>
        </p:spPr>
      </p:pic>
      <p:pic>
        <p:nvPicPr>
          <p:cNvPr id="6" name="Picture 5">
            <a:extLst>
              <a:ext uri="{FF2B5EF4-FFF2-40B4-BE49-F238E27FC236}">
                <a16:creationId xmlns:a16="http://schemas.microsoft.com/office/drawing/2014/main" xmlns="" id="{32CF6327-7EB6-193F-3435-B965EF3E162F}"/>
              </a:ext>
            </a:extLst>
          </p:cNvPr>
          <p:cNvPicPr>
            <a:picLocks noChangeAspect="1"/>
          </p:cNvPicPr>
          <p:nvPr/>
        </p:nvPicPr>
        <p:blipFill>
          <a:blip r:embed="rId13"/>
          <a:stretch>
            <a:fillRect/>
          </a:stretch>
        </p:blipFill>
        <p:spPr>
          <a:xfrm>
            <a:off x="8556647" y="2389434"/>
            <a:ext cx="3031187" cy="2520000"/>
          </a:xfrm>
          <a:prstGeom prst="rect">
            <a:avLst/>
          </a:prstGeom>
          <a:effectLst>
            <a:innerShdw blurRad="63500">
              <a:schemeClr val="bg1">
                <a:lumMod val="75000"/>
                <a:alpha val="85000"/>
              </a:schemeClr>
            </a:innerShdw>
          </a:effectLst>
        </p:spPr>
      </p:pic>
    </p:spTree>
    <p:extLst>
      <p:ext uri="{BB962C8B-B14F-4D97-AF65-F5344CB8AC3E}">
        <p14:creationId xmlns:p14="http://schemas.microsoft.com/office/powerpoint/2010/main" val="27763317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40000">
                                          <p:cBhvr additive="base">
                                            <p:cTn id="7"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1"/>
                                            </p:tgtEl>
                                          </p:cBhvr>
                                        </p:animEffect>
                                      </p:childTnLst>
                                    </p:cTn>
                                  </p:par>
                                  <p:par>
                                    <p:cTn id="30" presetID="12" presetClass="entr" presetSubtype="2"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p:tgtEl>
                                              <p:spTgt spid="12"/>
                                            </p:tgtEl>
                                            <p:attrNameLst>
                                              <p:attrName>ppt_x</p:attrName>
                                            </p:attrNameLst>
                                          </p:cBhvr>
                                          <p:tavLst>
                                            <p:tav tm="0">
                                              <p:val>
                                                <p:strVal val="#ppt_x+#ppt_w*1.125000"/>
                                              </p:val>
                                            </p:tav>
                                            <p:tav tm="100000">
                                              <p:val>
                                                <p:strVal val="#ppt_x"/>
                                              </p:val>
                                            </p:tav>
                                          </p:tavLst>
                                        </p:anim>
                                        <p:animEffect transition="in" filter="wipe(left)">
                                          <p:cBhvr>
                                            <p:cTn id="33" dur="75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2" name="giai-điệu-thần-tiên.wav"/>
                                            </p:tgtEl>
                                          </p:cMediaNode>
                                        </p:audio>
                                      </p:sub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9"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p:stCondLst>
                                  <p:cond delay="4500"/>
                                </p:stCondLst>
                                <p:childTnLst>
                                  <p:par>
                                    <p:cTn id="45" presetID="2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edge">
                                          <p:cBhvr>
                                            <p:cTn id="4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0-#ppt_w/2"/>
                                              </p:val>
                                            </p:tav>
                                            <p:tav tm="100000">
                                              <p:val>
                                                <p:strVal val="#ppt_x"/>
                                              </p:val>
                                            </p:tav>
                                          </p:tavLst>
                                        </p:anim>
                                        <p:anim calcmode="lin" valueType="num">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1"/>
                                            </p:tgtEl>
                                          </p:cBhvr>
                                        </p:animEffect>
                                      </p:childTnLst>
                                    </p:cTn>
                                  </p:par>
                                  <p:par>
                                    <p:cTn id="30" presetID="12" presetClass="entr" presetSubtype="2"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p:tgtEl>
                                              <p:spTgt spid="12"/>
                                            </p:tgtEl>
                                            <p:attrNameLst>
                                              <p:attrName>ppt_x</p:attrName>
                                            </p:attrNameLst>
                                          </p:cBhvr>
                                          <p:tavLst>
                                            <p:tav tm="0">
                                              <p:val>
                                                <p:strVal val="#ppt_x+#ppt_w*1.125000"/>
                                              </p:val>
                                            </p:tav>
                                            <p:tav tm="100000">
                                              <p:val>
                                                <p:strVal val="#ppt_x"/>
                                              </p:val>
                                            </p:tav>
                                          </p:tavLst>
                                        </p:anim>
                                        <p:animEffect transition="in" filter="wipe(left)">
                                          <p:cBhvr>
                                            <p:cTn id="33" dur="75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14" name="giai-điệu-thần-tiên.wav"/>
                                            </p:tgtEl>
                                          </p:cMediaNode>
                                        </p:audio>
                                      </p:sub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9"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p:stCondLst>
                                  <p:cond delay="4500"/>
                                </p:stCondLst>
                                <p:childTnLst>
                                  <p:par>
                                    <p:cTn id="45" presetID="2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edge">
                                          <p:cBhvr>
                                            <p:cTn id="4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61157F3-3B90-E53A-8038-F78E20A5CE70}"/>
              </a:ext>
            </a:extLst>
          </p:cNvPr>
          <p:cNvPicPr>
            <a:picLocks noChangeAspect="1"/>
          </p:cNvPicPr>
          <p:nvPr/>
        </p:nvPicPr>
        <p:blipFill rotWithShape="1">
          <a:blip r:embed="rId4"/>
          <a:srcRect t="67518" b="13457"/>
          <a:stretch/>
        </p:blipFill>
        <p:spPr>
          <a:xfrm>
            <a:off x="-1" y="5148819"/>
            <a:ext cx="12192001" cy="1709181"/>
          </a:xfrm>
          <a:prstGeom prst="rect">
            <a:avLst/>
          </a:prstGeom>
        </p:spPr>
      </p:pic>
      <p:pic>
        <p:nvPicPr>
          <p:cNvPr id="17" name="Picture 16">
            <a:extLst>
              <a:ext uri="{FF2B5EF4-FFF2-40B4-BE49-F238E27FC236}">
                <a16:creationId xmlns:a16="http://schemas.microsoft.com/office/drawing/2014/main" xmlns="" id="{DE030BAD-8641-35B8-A038-2ED4F4E14AD6}"/>
              </a:ext>
            </a:extLst>
          </p:cNvPr>
          <p:cNvPicPr>
            <a:picLocks noChangeAspect="1"/>
          </p:cNvPicPr>
          <p:nvPr/>
        </p:nvPicPr>
        <p:blipFill rotWithShape="1">
          <a:blip r:embed="rId5"/>
          <a:srcRect r="1181" b="2987"/>
          <a:stretch/>
        </p:blipFill>
        <p:spPr>
          <a:xfrm>
            <a:off x="7131386" y="1093308"/>
            <a:ext cx="4254811" cy="5761446"/>
          </a:xfrm>
          <a:prstGeom prst="rect">
            <a:avLst/>
          </a:prstGeom>
        </p:spPr>
      </p:pic>
      <p:pic>
        <p:nvPicPr>
          <p:cNvPr id="4" name="Picture 3">
            <a:extLst>
              <a:ext uri="{FF2B5EF4-FFF2-40B4-BE49-F238E27FC236}">
                <a16:creationId xmlns:a16="http://schemas.microsoft.com/office/drawing/2014/main" xmlns="" id="{5304E0FA-D6AE-8D16-5B54-1D37C37F7ADA}"/>
              </a:ext>
            </a:extLst>
          </p:cNvPr>
          <p:cNvPicPr>
            <a:picLocks noChangeAspect="1"/>
          </p:cNvPicPr>
          <p:nvPr/>
        </p:nvPicPr>
        <p:blipFill rotWithShape="1">
          <a:blip r:embed="rId6"/>
          <a:srcRect l="11073" t="14217" r="11073" b="11493"/>
          <a:stretch/>
        </p:blipFill>
        <p:spPr>
          <a:xfrm>
            <a:off x="805803" y="1321774"/>
            <a:ext cx="4352170" cy="5364000"/>
          </a:xfrm>
          <a:prstGeom prst="rect">
            <a:avLst/>
          </a:prstGeom>
        </p:spPr>
      </p:pic>
      <p:cxnSp>
        <p:nvCxnSpPr>
          <p:cNvPr id="6" name="Straight Arrow Connector 5">
            <a:extLst>
              <a:ext uri="{FF2B5EF4-FFF2-40B4-BE49-F238E27FC236}">
                <a16:creationId xmlns:a16="http://schemas.microsoft.com/office/drawing/2014/main" xmlns="" id="{46D73665-626D-46D0-4D32-26E642748377}"/>
              </a:ext>
            </a:extLst>
          </p:cNvPr>
          <p:cNvCxnSpPr/>
          <p:nvPr/>
        </p:nvCxnSpPr>
        <p:spPr>
          <a:xfrm flipV="1">
            <a:off x="4876800" y="1848465"/>
            <a:ext cx="2231726" cy="4817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4A8A2B73-8A18-4156-5625-6D02D0EBF66F}"/>
              </a:ext>
            </a:extLst>
          </p:cNvPr>
          <p:cNvCxnSpPr>
            <a:cxnSpLocks/>
          </p:cNvCxnSpPr>
          <p:nvPr/>
        </p:nvCxnSpPr>
        <p:spPr>
          <a:xfrm flipV="1">
            <a:off x="4827386" y="2855311"/>
            <a:ext cx="2304000" cy="485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C5698086-D4EA-C9BC-67D3-884FFF14CD2D}"/>
              </a:ext>
            </a:extLst>
          </p:cNvPr>
          <p:cNvCxnSpPr>
            <a:cxnSpLocks/>
          </p:cNvCxnSpPr>
          <p:nvPr/>
        </p:nvCxnSpPr>
        <p:spPr>
          <a:xfrm flipV="1">
            <a:off x="5128526" y="3996000"/>
            <a:ext cx="1980000" cy="2864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5ACF363-79C6-F056-2344-DE6FD5CF4A03}"/>
              </a:ext>
            </a:extLst>
          </p:cNvPr>
          <p:cNvCxnSpPr>
            <a:cxnSpLocks/>
          </p:cNvCxnSpPr>
          <p:nvPr/>
        </p:nvCxnSpPr>
        <p:spPr>
          <a:xfrm>
            <a:off x="4782165" y="5156200"/>
            <a:ext cx="2349221" cy="101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F072010-2E5A-5F40-BE42-5CD9B583E08C}"/>
              </a:ext>
            </a:extLst>
          </p:cNvPr>
          <p:cNvCxnSpPr>
            <a:cxnSpLocks/>
          </p:cNvCxnSpPr>
          <p:nvPr/>
        </p:nvCxnSpPr>
        <p:spPr>
          <a:xfrm>
            <a:off x="4919133" y="5926667"/>
            <a:ext cx="2189393" cy="2891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8D13C269-BB11-44FD-84DD-55433A018CEC}"/>
              </a:ext>
            </a:extLst>
          </p:cNvPr>
          <p:cNvGrpSpPr/>
          <p:nvPr/>
        </p:nvGrpSpPr>
        <p:grpSpPr>
          <a:xfrm>
            <a:off x="-1" y="0"/>
            <a:ext cx="5469755" cy="1476000"/>
            <a:chOff x="-1" y="0"/>
            <a:chExt cx="5469755" cy="1476000"/>
          </a:xfrm>
        </p:grpSpPr>
        <p:pic>
          <p:nvPicPr>
            <p:cNvPr id="13" name="Picture 12">
              <a:extLst>
                <a:ext uri="{FF2B5EF4-FFF2-40B4-BE49-F238E27FC236}">
                  <a16:creationId xmlns:a16="http://schemas.microsoft.com/office/drawing/2014/main" xmlns="" id="{5E349517-CDEF-3FC1-4674-8F5DBDDC6BAB}"/>
                </a:ext>
              </a:extLst>
            </p:cNvPr>
            <p:cNvPicPr>
              <a:picLocks noChangeAspect="1"/>
            </p:cNvPicPr>
            <p:nvPr/>
          </p:nvPicPr>
          <p:blipFill rotWithShape="1">
            <a:blip r:embed="rId7">
              <a:extLst>
                <a:ext uri="{28A0092B-C50C-407E-A947-70E740481C1C}">
                  <a14:useLocalDpi xmlns:a14="http://schemas.microsoft.com/office/drawing/2010/main" val="0"/>
                </a:ext>
              </a:extLst>
            </a:blip>
            <a:srcRect l="15186" t="37830" r="15924" b="37830"/>
            <a:stretch/>
          </p:blipFill>
          <p:spPr>
            <a:xfrm flipH="1">
              <a:off x="-1" y="0"/>
              <a:ext cx="5469755" cy="1476000"/>
            </a:xfrm>
            <a:prstGeom prst="rect">
              <a:avLst/>
            </a:prstGeom>
          </p:spPr>
        </p:pic>
        <p:sp>
          <p:nvSpPr>
            <p:cNvPr id="14" name="TextBox 13">
              <a:extLst>
                <a:ext uri="{FF2B5EF4-FFF2-40B4-BE49-F238E27FC236}">
                  <a16:creationId xmlns:a16="http://schemas.microsoft.com/office/drawing/2014/main" xmlns="" id="{1E85D4FF-807A-7DE0-79FC-15876FB0E2F6}"/>
                </a:ext>
              </a:extLst>
            </p:cNvPr>
            <p:cNvSpPr txBox="1"/>
            <p:nvPr/>
          </p:nvSpPr>
          <p:spPr>
            <a:xfrm>
              <a:off x="1356429" y="334868"/>
              <a:ext cx="3667480" cy="553998"/>
            </a:xfrm>
            <a:prstGeom prst="rect">
              <a:avLst/>
            </a:prstGeom>
            <a:noFill/>
          </p:spPr>
          <p:txBody>
            <a:bodyPr wrap="none" rtlCol="0">
              <a:prstTxWarp prst="textWave1">
                <a:avLst>
                  <a:gd name="adj1" fmla="val 12500"/>
                  <a:gd name="adj2" fmla="val 0"/>
                </a:avLst>
              </a:prstTxWarp>
              <a:spAutoFit/>
            </a:bodyPr>
            <a:lstStyle/>
            <a:p>
              <a:r>
                <a:rPr lang="en-US" sz="3000" b="1">
                  <a:solidFill>
                    <a:schemeClr val="bg1"/>
                  </a:solidFill>
                  <a:effectLst>
                    <a:outerShdw blurRad="38100" dist="38100" dir="2700000" algn="tl">
                      <a:srgbClr val="000000">
                        <a:alpha val="43137"/>
                      </a:srgbClr>
                    </a:outerShdw>
                  </a:effectLst>
                </a:rPr>
                <a:t>Đoạn văn Hambergur </a:t>
              </a:r>
            </a:p>
          </p:txBody>
        </p:sp>
      </p:grpSp>
      <p:sp>
        <p:nvSpPr>
          <p:cNvPr id="16" name="TextBox 15">
            <a:extLst>
              <a:ext uri="{FF2B5EF4-FFF2-40B4-BE49-F238E27FC236}">
                <a16:creationId xmlns:a16="http://schemas.microsoft.com/office/drawing/2014/main" xmlns="" id="{C2414F8E-A8D9-9565-FCCF-1F47AF3A6DDA}"/>
              </a:ext>
            </a:extLst>
          </p:cNvPr>
          <p:cNvSpPr txBox="1"/>
          <p:nvPr/>
        </p:nvSpPr>
        <p:spPr>
          <a:xfrm>
            <a:off x="7415805" y="1166451"/>
            <a:ext cx="3685966" cy="1015663"/>
          </a:xfrm>
          <a:prstGeom prst="rect">
            <a:avLst/>
          </a:prstGeom>
          <a:noFill/>
        </p:spPr>
        <p:txBody>
          <a:bodyPr wrap="square" rtlCol="0">
            <a:spAutoFit/>
          </a:bodyPr>
          <a:lstStyle/>
          <a:p>
            <a:pPr algn="ctr"/>
            <a:r>
              <a:rPr lang="en-US" sz="3000" dirty="0" err="1" smtClean="0">
                <a:solidFill>
                  <a:schemeClr val="bg1"/>
                </a:solidFill>
              </a:rPr>
              <a:t>Tên</a:t>
            </a:r>
            <a:r>
              <a:rPr lang="en-US" sz="3000" dirty="0" smtClean="0">
                <a:solidFill>
                  <a:schemeClr val="bg1"/>
                </a:solidFill>
                <a:sym typeface="Wingdings" panose="05000000000000000000" pitchFamily="2" charset="2"/>
              </a:rPr>
              <a:t>, ý </a:t>
            </a:r>
            <a:r>
              <a:rPr lang="en-US" sz="3000" dirty="0" err="1" smtClean="0">
                <a:solidFill>
                  <a:schemeClr val="bg1"/>
                </a:solidFill>
                <a:sym typeface="Wingdings" panose="05000000000000000000" pitchFamily="2" charset="2"/>
              </a:rPr>
              <a:t>nghĩa</a:t>
            </a:r>
            <a:r>
              <a:rPr lang="en-US" sz="3000" dirty="0" smtClean="0">
                <a:solidFill>
                  <a:schemeClr val="bg1"/>
                </a:solidFill>
                <a:sym typeface="Wingdings" panose="05000000000000000000" pitchFamily="2" charset="2"/>
              </a:rPr>
              <a:t> </a:t>
            </a:r>
            <a:r>
              <a:rPr lang="en-US" sz="3000" dirty="0" err="1" smtClean="0">
                <a:solidFill>
                  <a:schemeClr val="bg1"/>
                </a:solidFill>
                <a:sym typeface="Wingdings" panose="05000000000000000000" pitchFamily="2" charset="2"/>
              </a:rPr>
              <a:t>của</a:t>
            </a:r>
            <a:r>
              <a:rPr lang="en-US" sz="3000" dirty="0" smtClean="0">
                <a:solidFill>
                  <a:schemeClr val="bg1"/>
                </a:solidFill>
                <a:sym typeface="Wingdings" panose="05000000000000000000" pitchFamily="2" charset="2"/>
              </a:rPr>
              <a:t> </a:t>
            </a:r>
            <a:r>
              <a:rPr lang="en-US" sz="3000" dirty="0" err="1" smtClean="0">
                <a:solidFill>
                  <a:schemeClr val="bg1"/>
                </a:solidFill>
                <a:sym typeface="Wingdings" panose="05000000000000000000" pitchFamily="2" charset="2"/>
              </a:rPr>
              <a:t>tên</a:t>
            </a:r>
            <a:r>
              <a:rPr lang="en-US" sz="3000" dirty="0" smtClean="0">
                <a:solidFill>
                  <a:schemeClr val="bg1"/>
                </a:solidFill>
                <a:sym typeface="Wingdings" panose="05000000000000000000" pitchFamily="2" charset="2"/>
              </a:rPr>
              <a:t>, </a:t>
            </a:r>
            <a:r>
              <a:rPr lang="en-US" sz="3000" dirty="0" err="1" smtClean="0">
                <a:solidFill>
                  <a:schemeClr val="bg1"/>
                </a:solidFill>
                <a:sym typeface="Wingdings" panose="05000000000000000000" pitchFamily="2" charset="2"/>
              </a:rPr>
              <a:t>tuổi</a:t>
            </a:r>
            <a:r>
              <a:rPr lang="en-US" sz="3000" dirty="0" smtClean="0">
                <a:solidFill>
                  <a:schemeClr val="bg1"/>
                </a:solidFill>
                <a:sym typeface="Wingdings" panose="05000000000000000000" pitchFamily="2" charset="2"/>
              </a:rPr>
              <a:t>, </a:t>
            </a:r>
            <a:r>
              <a:rPr lang="en-US" sz="3000" dirty="0" err="1" smtClean="0">
                <a:solidFill>
                  <a:schemeClr val="bg1"/>
                </a:solidFill>
                <a:sym typeface="Wingdings" panose="05000000000000000000" pitchFamily="2" charset="2"/>
              </a:rPr>
              <a:t>nơi</a:t>
            </a:r>
            <a:r>
              <a:rPr lang="en-US" sz="3000" dirty="0" smtClean="0">
                <a:solidFill>
                  <a:schemeClr val="bg1"/>
                </a:solidFill>
                <a:sym typeface="Wingdings" panose="05000000000000000000" pitchFamily="2" charset="2"/>
              </a:rPr>
              <a:t> ở…</a:t>
            </a:r>
            <a:endParaRPr lang="en-US" sz="3000" dirty="0">
              <a:solidFill>
                <a:schemeClr val="bg1"/>
              </a:solidFill>
            </a:endParaRPr>
          </a:p>
        </p:txBody>
      </p:sp>
      <p:sp>
        <p:nvSpPr>
          <p:cNvPr id="20" name="TextBox 19">
            <a:extLst>
              <a:ext uri="{FF2B5EF4-FFF2-40B4-BE49-F238E27FC236}">
                <a16:creationId xmlns:a16="http://schemas.microsoft.com/office/drawing/2014/main" xmlns="" id="{60BFB905-1225-7486-7F30-C3150FC96E33}"/>
              </a:ext>
            </a:extLst>
          </p:cNvPr>
          <p:cNvSpPr txBox="1"/>
          <p:nvPr/>
        </p:nvSpPr>
        <p:spPr>
          <a:xfrm>
            <a:off x="7131383" y="2284627"/>
            <a:ext cx="4254811" cy="954107"/>
          </a:xfrm>
          <a:prstGeom prst="rect">
            <a:avLst/>
          </a:prstGeom>
          <a:noFill/>
        </p:spPr>
        <p:txBody>
          <a:bodyPr wrap="square" rtlCol="0">
            <a:spAutoFit/>
          </a:bodyPr>
          <a:lstStyle/>
          <a:p>
            <a:pPr algn="ctr"/>
            <a:r>
              <a:rPr lang="vi-VN" sz="2800">
                <a:solidFill>
                  <a:schemeClr val="bg1"/>
                </a:solidFill>
                <a:latin typeface="Calibri" panose="020F0502020204030204" pitchFamily="34" charset="0"/>
                <a:cs typeface="Calibri" panose="020F0502020204030204" pitchFamily="34" charset="0"/>
              </a:rPr>
              <a:t>Sở thích của em là gì?</a:t>
            </a:r>
            <a:r>
              <a:rPr lang="en-US" sz="2800">
                <a:solidFill>
                  <a:schemeClr val="bg1"/>
                </a:solidFill>
                <a:latin typeface="Calibri" panose="020F0502020204030204" pitchFamily="34" charset="0"/>
                <a:cs typeface="Calibri" panose="020F0502020204030204" pitchFamily="34" charset="0"/>
              </a:rPr>
              <a:t> (trong vui chơi, học tập,…) </a:t>
            </a:r>
            <a:endParaRPr lang="vi-VN" sz="280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3C23C630-CE73-8AD9-26FD-3B391F03D197}"/>
              </a:ext>
            </a:extLst>
          </p:cNvPr>
          <p:cNvSpPr txBox="1"/>
          <p:nvPr/>
        </p:nvSpPr>
        <p:spPr>
          <a:xfrm>
            <a:off x="7131384" y="4683716"/>
            <a:ext cx="4254810" cy="954107"/>
          </a:xfrm>
          <a:prstGeom prst="rect">
            <a:avLst/>
          </a:prstGeom>
          <a:noFill/>
        </p:spPr>
        <p:txBody>
          <a:bodyPr wrap="square" rtlCol="0">
            <a:spAutoFit/>
          </a:bodyPr>
          <a:lstStyle/>
          <a:p>
            <a:pPr algn="ctr"/>
            <a:r>
              <a:rPr lang="pt-BR" sz="2800">
                <a:solidFill>
                  <a:schemeClr val="bg1"/>
                </a:solidFill>
                <a:latin typeface="Calibri" panose="020F0502020204030204" pitchFamily="34" charset="0"/>
                <a:cs typeface="Calibri" panose="020F0502020204030204" pitchFamily="34" charset="0"/>
              </a:rPr>
              <a:t>Ước mơ của em là gì? Vì sao em có ước mơ đó?</a:t>
            </a:r>
            <a:endParaRPr lang="vi-VN" sz="2800">
              <a:solidFill>
                <a:schemeClr val="bg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D3E341FA-CC66-217C-52D9-8B40718556BA}"/>
              </a:ext>
            </a:extLst>
          </p:cNvPr>
          <p:cNvSpPr txBox="1"/>
          <p:nvPr/>
        </p:nvSpPr>
        <p:spPr>
          <a:xfrm>
            <a:off x="7131384" y="5770858"/>
            <a:ext cx="4254811" cy="954107"/>
          </a:xfrm>
          <a:prstGeom prst="rect">
            <a:avLst/>
          </a:prstGeom>
          <a:noFill/>
        </p:spPr>
        <p:txBody>
          <a:bodyPr wrap="square" rtlCol="0">
            <a:spAutoFit/>
          </a:bodyPr>
          <a:lstStyle/>
          <a:p>
            <a:pPr algn="ctr"/>
            <a:r>
              <a:rPr lang="vi-VN" sz="2800">
                <a:solidFill>
                  <a:schemeClr val="bg1"/>
                </a:solidFill>
                <a:latin typeface="Calibri" panose="020F0502020204030204" pitchFamily="34" charset="0"/>
                <a:cs typeface="Calibri" panose="020F0502020204030204" pitchFamily="34" charset="0"/>
              </a:rPr>
              <a:t>Em </a:t>
            </a:r>
            <a:r>
              <a:rPr lang="en-US" sz="2800">
                <a:solidFill>
                  <a:schemeClr val="bg1"/>
                </a:solidFill>
                <a:latin typeface="Calibri" panose="020F0502020204030204" pitchFamily="34" charset="0"/>
                <a:cs typeface="Calibri" panose="020F0502020204030204" pitchFamily="34" charset="0"/>
              </a:rPr>
              <a:t>sẽ </a:t>
            </a:r>
            <a:r>
              <a:rPr lang="vi-VN" sz="2800">
                <a:solidFill>
                  <a:schemeClr val="bg1"/>
                </a:solidFill>
                <a:latin typeface="Calibri" panose="020F0502020204030204" pitchFamily="34" charset="0"/>
                <a:cs typeface="Calibri" panose="020F0502020204030204" pitchFamily="34" charset="0"/>
              </a:rPr>
              <a:t>làm gì để thực hiện ước mơ đó?</a:t>
            </a:r>
          </a:p>
        </p:txBody>
      </p:sp>
      <p:sp>
        <p:nvSpPr>
          <p:cNvPr id="25" name="TextBox 24">
            <a:extLst>
              <a:ext uri="{FF2B5EF4-FFF2-40B4-BE49-F238E27FC236}">
                <a16:creationId xmlns:a16="http://schemas.microsoft.com/office/drawing/2014/main" xmlns="" id="{F2743D38-981A-28B0-C3E1-557D19BD7EC8}"/>
              </a:ext>
            </a:extLst>
          </p:cNvPr>
          <p:cNvSpPr txBox="1"/>
          <p:nvPr/>
        </p:nvSpPr>
        <p:spPr>
          <a:xfrm>
            <a:off x="7495435" y="3496977"/>
            <a:ext cx="3526708" cy="954107"/>
          </a:xfrm>
          <a:prstGeom prst="rect">
            <a:avLst/>
          </a:prstGeom>
          <a:noFill/>
        </p:spPr>
        <p:txBody>
          <a:bodyPr wrap="square" rtlCol="0">
            <a:spAutoFit/>
          </a:bodyPr>
          <a:lstStyle/>
          <a:p>
            <a:pPr algn="ctr"/>
            <a:r>
              <a:rPr lang="vi-VN" sz="2800">
                <a:solidFill>
                  <a:schemeClr val="bg1"/>
                </a:solidFill>
                <a:latin typeface="Calibri" panose="020F0502020204030204" pitchFamily="34" charset="0"/>
                <a:cs typeface="Calibri" panose="020F0502020204030204" pitchFamily="34" charset="0"/>
              </a:rPr>
              <a:t>Em thường làm những điều ấy khi nào?</a:t>
            </a:r>
          </a:p>
        </p:txBody>
      </p:sp>
    </p:spTree>
    <p:extLst>
      <p:ext uri="{BB962C8B-B14F-4D97-AF65-F5344CB8AC3E}">
        <p14:creationId xmlns:p14="http://schemas.microsoft.com/office/powerpoint/2010/main" val="23177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3" name="Trò-chơi-ting.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subTnLst>
                                    <p:audio>
                                      <p:cMediaNode>
                                        <p:cTn display="0" masterRel="sameClick">
                                          <p:stCondLst>
                                            <p:cond evt="begin" delay="0">
                                              <p:tn val="64"/>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61157F3-3B90-E53A-8038-F78E20A5CE70}"/>
              </a:ext>
            </a:extLst>
          </p:cNvPr>
          <p:cNvPicPr>
            <a:picLocks noChangeAspect="1"/>
          </p:cNvPicPr>
          <p:nvPr/>
        </p:nvPicPr>
        <p:blipFill rotWithShape="1">
          <a:blip r:embed="rId3"/>
          <a:srcRect t="67518" b="13457"/>
          <a:stretch/>
        </p:blipFill>
        <p:spPr>
          <a:xfrm>
            <a:off x="-1" y="5148819"/>
            <a:ext cx="12192001" cy="1709181"/>
          </a:xfrm>
          <a:prstGeom prst="rect">
            <a:avLst/>
          </a:prstGeom>
        </p:spPr>
      </p:pic>
      <p:pic>
        <p:nvPicPr>
          <p:cNvPr id="16" name="Picture 15">
            <a:extLst>
              <a:ext uri="{FF2B5EF4-FFF2-40B4-BE49-F238E27FC236}">
                <a16:creationId xmlns:a16="http://schemas.microsoft.com/office/drawing/2014/main" xmlns="" id="{D54C45C7-8ACE-6EC8-AADB-DD850A9DE01E}"/>
              </a:ext>
            </a:extLst>
          </p:cNvPr>
          <p:cNvPicPr>
            <a:picLocks noChangeAspect="1"/>
          </p:cNvPicPr>
          <p:nvPr/>
        </p:nvPicPr>
        <p:blipFill rotWithShape="1">
          <a:blip r:embed="rId4"/>
          <a:srcRect r="1181" b="2987"/>
          <a:stretch/>
        </p:blipFill>
        <p:spPr>
          <a:xfrm>
            <a:off x="6434701" y="0"/>
            <a:ext cx="5064612" cy="6858000"/>
          </a:xfrm>
          <a:prstGeom prst="rect">
            <a:avLst/>
          </a:prstGeom>
        </p:spPr>
      </p:pic>
      <p:pic>
        <p:nvPicPr>
          <p:cNvPr id="17" name="Picture 16">
            <a:extLst>
              <a:ext uri="{FF2B5EF4-FFF2-40B4-BE49-F238E27FC236}">
                <a16:creationId xmlns:a16="http://schemas.microsoft.com/office/drawing/2014/main" xmlns="" id="{F04307EE-D8F6-C7E0-0DF6-6C481440A00B}"/>
              </a:ext>
            </a:extLst>
          </p:cNvPr>
          <p:cNvPicPr>
            <a:picLocks noChangeAspect="1"/>
          </p:cNvPicPr>
          <p:nvPr/>
        </p:nvPicPr>
        <p:blipFill rotWithShape="1">
          <a:blip r:embed="rId5"/>
          <a:srcRect l="11073" t="14217" r="11073" b="11493"/>
          <a:stretch/>
        </p:blipFill>
        <p:spPr>
          <a:xfrm>
            <a:off x="692687" y="747000"/>
            <a:ext cx="4352170" cy="5364000"/>
          </a:xfrm>
          <a:prstGeom prst="rect">
            <a:avLst/>
          </a:prstGeom>
        </p:spPr>
      </p:pic>
      <p:cxnSp>
        <p:nvCxnSpPr>
          <p:cNvPr id="18" name="Straight Arrow Connector 17">
            <a:extLst>
              <a:ext uri="{FF2B5EF4-FFF2-40B4-BE49-F238E27FC236}">
                <a16:creationId xmlns:a16="http://schemas.microsoft.com/office/drawing/2014/main" xmlns="" id="{739F2720-B6CE-67F5-6B7C-901D409A47DA}"/>
              </a:ext>
            </a:extLst>
          </p:cNvPr>
          <p:cNvCxnSpPr>
            <a:cxnSpLocks/>
          </p:cNvCxnSpPr>
          <p:nvPr/>
        </p:nvCxnSpPr>
        <p:spPr>
          <a:xfrm flipV="1">
            <a:off x="4747260" y="812338"/>
            <a:ext cx="1687436" cy="11079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69B54488-2AC9-44C4-59F7-BD40257B2AF1}"/>
              </a:ext>
            </a:extLst>
          </p:cNvPr>
          <p:cNvCxnSpPr>
            <a:cxnSpLocks/>
          </p:cNvCxnSpPr>
          <p:nvPr/>
        </p:nvCxnSpPr>
        <p:spPr>
          <a:xfrm flipV="1">
            <a:off x="4701540" y="1986491"/>
            <a:ext cx="1733156" cy="7643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816E1BF0-B17E-8D90-2555-1BF7939BB1E8}"/>
              </a:ext>
            </a:extLst>
          </p:cNvPr>
          <p:cNvCxnSpPr>
            <a:cxnSpLocks/>
            <a:endCxn id="16" idx="1"/>
          </p:cNvCxnSpPr>
          <p:nvPr/>
        </p:nvCxnSpPr>
        <p:spPr>
          <a:xfrm flipV="1">
            <a:off x="5004369" y="3429000"/>
            <a:ext cx="1430332" cy="2203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9F264AC-431C-3B02-BF3B-043FA907FE16}"/>
              </a:ext>
            </a:extLst>
          </p:cNvPr>
          <p:cNvCxnSpPr>
            <a:cxnSpLocks/>
          </p:cNvCxnSpPr>
          <p:nvPr/>
        </p:nvCxnSpPr>
        <p:spPr>
          <a:xfrm>
            <a:off x="4657725" y="4619625"/>
            <a:ext cx="1790700" cy="247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E46418A-1A7A-4F81-66C2-7EF32DDD3317}"/>
              </a:ext>
            </a:extLst>
          </p:cNvPr>
          <p:cNvCxnSpPr>
            <a:cxnSpLocks/>
          </p:cNvCxnSpPr>
          <p:nvPr/>
        </p:nvCxnSpPr>
        <p:spPr>
          <a:xfrm>
            <a:off x="4800600" y="5455920"/>
            <a:ext cx="1638300" cy="506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D443FCDB-0BBB-31E0-5467-46D29A90C4E0}"/>
              </a:ext>
            </a:extLst>
          </p:cNvPr>
          <p:cNvSpPr txBox="1"/>
          <p:nvPr/>
        </p:nvSpPr>
        <p:spPr>
          <a:xfrm>
            <a:off x="6619366" y="111770"/>
            <a:ext cx="4603806" cy="1200329"/>
          </a:xfrm>
          <a:prstGeom prst="rect">
            <a:avLst/>
          </a:prstGeom>
          <a:noFill/>
        </p:spPr>
        <p:txBody>
          <a:bodyPr wrap="square">
            <a:spAutoFit/>
          </a:bodyPr>
          <a:lstStyle/>
          <a:p>
            <a:pPr algn="just"/>
            <a:r>
              <a:rPr lang="en-US" sz="2400" b="0" i="0">
                <a:effectLst/>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Em tên là</a:t>
            </a:r>
            <a:r>
              <a:rPr lang="en-US" sz="2400">
                <a:latin typeface="Calibri" panose="020F0502020204030204" pitchFamily="34" charset="0"/>
                <a:cs typeface="Calibri" panose="020F0502020204030204" pitchFamily="34" charset="0"/>
              </a:rPr>
              <a:t> Ngọc Lan.</a:t>
            </a:r>
            <a:r>
              <a:rPr lang="vi-VN" sz="2400">
                <a:latin typeface="Calibri" panose="020F0502020204030204" pitchFamily="34" charset="0"/>
                <a:cs typeface="Calibri" panose="020F0502020204030204" pitchFamily="34" charset="0"/>
              </a:rPr>
              <a:t> </a:t>
            </a:r>
            <a:r>
              <a:rPr lang="en-US" sz="2400">
                <a:latin typeface="Calibri" panose="020F0502020204030204" pitchFamily="34" charset="0"/>
                <a:cs typeface="Calibri" panose="020F0502020204030204" pitchFamily="34" charset="0"/>
              </a:rPr>
              <a:t>Năm nay, em vừa tròn 8 tuổi và em đang sống ở thành phố Hồ Chí Minh.</a:t>
            </a:r>
          </a:p>
        </p:txBody>
      </p:sp>
      <p:sp>
        <p:nvSpPr>
          <p:cNvPr id="24" name="TextBox 23">
            <a:extLst>
              <a:ext uri="{FF2B5EF4-FFF2-40B4-BE49-F238E27FC236}">
                <a16:creationId xmlns:a16="http://schemas.microsoft.com/office/drawing/2014/main" xmlns="" id="{1FBE1FBF-6DE7-C7C3-2639-EF7B759605A3}"/>
              </a:ext>
            </a:extLst>
          </p:cNvPr>
          <p:cNvSpPr txBox="1"/>
          <p:nvPr/>
        </p:nvSpPr>
        <p:spPr>
          <a:xfrm>
            <a:off x="6619365" y="1386326"/>
            <a:ext cx="4695279" cy="1200329"/>
          </a:xfrm>
          <a:prstGeom prst="rect">
            <a:avLst/>
          </a:prstGeom>
          <a:noFill/>
        </p:spPr>
        <p:txBody>
          <a:bodyPr wrap="square">
            <a:spAutoFit/>
          </a:bodyPr>
          <a:lstStyle/>
          <a:p>
            <a:pPr algn="just"/>
            <a:r>
              <a:rPr lang="vi-VN" sz="2400">
                <a:solidFill>
                  <a:schemeClr val="bg1"/>
                </a:solidFill>
                <a:latin typeface="Calibri" panose="020F0502020204030204" pitchFamily="34" charset="0"/>
                <a:cs typeface="Calibri" panose="020F0502020204030204" pitchFamily="34" charset="0"/>
              </a:rPr>
              <a:t>Sở thích của em là đọc sách </a:t>
            </a:r>
            <a:r>
              <a:rPr lang="en-US" sz="2400">
                <a:solidFill>
                  <a:schemeClr val="bg1"/>
                </a:solidFill>
                <a:latin typeface="Calibri" panose="020F0502020204030204" pitchFamily="34" charset="0"/>
                <a:cs typeface="Calibri" panose="020F0502020204030204" pitchFamily="34" charset="0"/>
              </a:rPr>
              <a:t>để tìm hiểu về</a:t>
            </a:r>
            <a:r>
              <a:rPr lang="vi-VN" sz="2400">
                <a:solidFill>
                  <a:schemeClr val="bg1"/>
                </a:solidFill>
                <a:latin typeface="Calibri" panose="020F0502020204030204" pitchFamily="34" charset="0"/>
                <a:cs typeface="Calibri" panose="020F0502020204030204" pitchFamily="34" charset="0"/>
              </a:rPr>
              <a:t> thiên nhiên</a:t>
            </a:r>
            <a:r>
              <a:rPr lang="en-US" sz="2400">
                <a:solidFill>
                  <a:schemeClr val="bg1"/>
                </a:solidFill>
                <a:latin typeface="Calibri" panose="020F0502020204030204" pitchFamily="34" charset="0"/>
                <a:cs typeface="Calibri" panose="020F0502020204030204" pitchFamily="34" charset="0"/>
              </a:rPr>
              <a:t> và </a:t>
            </a:r>
            <a:r>
              <a:rPr lang="vi-VN" sz="2400">
                <a:solidFill>
                  <a:schemeClr val="bg1"/>
                </a:solidFill>
                <a:latin typeface="Calibri" panose="020F0502020204030204" pitchFamily="34" charset="0"/>
                <a:cs typeface="Calibri" panose="020F0502020204030204" pitchFamily="34" charset="0"/>
              </a:rPr>
              <a:t>học </a:t>
            </a:r>
            <a:r>
              <a:rPr lang="en-US" sz="2400">
                <a:solidFill>
                  <a:schemeClr val="bg1"/>
                </a:solidFill>
                <a:latin typeface="Calibri" panose="020F0502020204030204" pitchFamily="34" charset="0"/>
                <a:cs typeface="Calibri" panose="020F0502020204030204" pitchFamily="34" charset="0"/>
              </a:rPr>
              <a:t>môn Tự nhiên và xã hội.</a:t>
            </a:r>
            <a:endParaRPr lang="vi-VN" sz="2400">
              <a:solidFill>
                <a:schemeClr val="bg1"/>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1E6BDA6B-7999-3F19-57A2-E949A3B124B7}"/>
              </a:ext>
            </a:extLst>
          </p:cNvPr>
          <p:cNvSpPr txBox="1"/>
          <p:nvPr/>
        </p:nvSpPr>
        <p:spPr>
          <a:xfrm>
            <a:off x="6804034" y="2858239"/>
            <a:ext cx="4695279" cy="1200329"/>
          </a:xfrm>
          <a:prstGeom prst="rect">
            <a:avLst/>
          </a:prstGeom>
          <a:noFill/>
        </p:spPr>
        <p:txBody>
          <a:bodyPr wrap="square">
            <a:spAutoFit/>
          </a:bodyPr>
          <a:lstStyle/>
          <a:p>
            <a:pPr algn="ctr"/>
            <a:r>
              <a:rPr lang="vi-VN" sz="2400">
                <a:solidFill>
                  <a:schemeClr val="bg1"/>
                </a:solidFill>
                <a:latin typeface="Calibri" panose="020F0502020204030204" pitchFamily="34" charset="0"/>
                <a:cs typeface="Calibri" panose="020F0502020204030204" pitchFamily="34" charset="0"/>
              </a:rPr>
              <a:t>Hằng ngày, khi rảnh rỗi, em thường đọc sách và quan sát thiên nhiên </a:t>
            </a:r>
            <a:r>
              <a:rPr lang="en-US" sz="2400">
                <a:solidFill>
                  <a:schemeClr val="bg1"/>
                </a:solidFill>
                <a:latin typeface="Calibri" panose="020F0502020204030204" pitchFamily="34" charset="0"/>
                <a:cs typeface="Calibri" panose="020F0502020204030204" pitchFamily="34" charset="0"/>
              </a:rPr>
              <a:t>xung </a:t>
            </a:r>
            <a:r>
              <a:rPr lang="vi-VN" sz="2400">
                <a:solidFill>
                  <a:schemeClr val="bg1"/>
                </a:solidFill>
                <a:latin typeface="Calibri" panose="020F0502020204030204" pitchFamily="34" charset="0"/>
                <a:cs typeface="Calibri" panose="020F0502020204030204" pitchFamily="34" charset="0"/>
              </a:rPr>
              <a:t>quanh mình.</a:t>
            </a:r>
            <a:endParaRPr lang="en-US" sz="2400">
              <a:solidFill>
                <a:schemeClr val="bg1"/>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AE41581E-2C09-5E6A-D126-8389F7DB9F9F}"/>
              </a:ext>
            </a:extLst>
          </p:cNvPr>
          <p:cNvSpPr txBox="1"/>
          <p:nvPr/>
        </p:nvSpPr>
        <p:spPr>
          <a:xfrm>
            <a:off x="6619368" y="4250244"/>
            <a:ext cx="4695279" cy="1200329"/>
          </a:xfrm>
          <a:prstGeom prst="rect">
            <a:avLst/>
          </a:prstGeom>
          <a:noFill/>
        </p:spPr>
        <p:txBody>
          <a:bodyPr wrap="square">
            <a:spAutoFit/>
          </a:bodyPr>
          <a:lstStyle/>
          <a:p>
            <a:pPr algn="just"/>
            <a:r>
              <a:rPr lang="vi-VN" sz="2400">
                <a:solidFill>
                  <a:schemeClr val="bg1"/>
                </a:solidFill>
                <a:latin typeface="Calibri" panose="020F0502020204030204" pitchFamily="34" charset="0"/>
                <a:cs typeface="Calibri" panose="020F0502020204030204" pitchFamily="34" charset="0"/>
              </a:rPr>
              <a:t>Em ước mơ trở thành</a:t>
            </a:r>
            <a:r>
              <a:rPr lang="en-US" sz="2400">
                <a:solidFill>
                  <a:schemeClr val="bg1"/>
                </a:solidFill>
                <a:latin typeface="Calibri" panose="020F0502020204030204" pitchFamily="34" charset="0"/>
                <a:cs typeface="Calibri" panose="020F0502020204030204" pitchFamily="34" charset="0"/>
              </a:rPr>
              <a:t> một </a:t>
            </a:r>
            <a:r>
              <a:rPr lang="vi-VN" sz="2400">
                <a:solidFill>
                  <a:schemeClr val="bg1"/>
                </a:solidFill>
                <a:latin typeface="Calibri" panose="020F0502020204030204" pitchFamily="34" charset="0"/>
                <a:cs typeface="Calibri" panose="020F0502020204030204" pitchFamily="34" charset="0"/>
              </a:rPr>
              <a:t>bác sĩ </a:t>
            </a:r>
            <a:r>
              <a:rPr lang="en-US" sz="2400">
                <a:solidFill>
                  <a:schemeClr val="bg1"/>
                </a:solidFill>
                <a:latin typeface="Calibri" panose="020F0502020204030204" pitchFamily="34" charset="0"/>
                <a:cs typeface="Calibri" panose="020F0502020204030204" pitchFamily="34" charset="0"/>
              </a:rPr>
              <a:t>thú y thật tài giỏi </a:t>
            </a:r>
            <a:r>
              <a:rPr lang="vi-VN" sz="2400">
                <a:solidFill>
                  <a:schemeClr val="bg1"/>
                </a:solidFill>
                <a:latin typeface="Calibri" panose="020F0502020204030204" pitchFamily="34" charset="0"/>
                <a:cs typeface="Calibri" panose="020F0502020204030204" pitchFamily="34" charset="0"/>
              </a:rPr>
              <a:t>để chữa bệnh</a:t>
            </a:r>
            <a:r>
              <a:rPr lang="en-US" sz="2400">
                <a:solidFill>
                  <a:schemeClr val="bg1"/>
                </a:solidFill>
                <a:latin typeface="Calibri" panose="020F0502020204030204" pitchFamily="34" charset="0"/>
                <a:cs typeface="Calibri" panose="020F0502020204030204" pitchFamily="34" charset="0"/>
              </a:rPr>
              <a:t> cho các bạn thú.</a:t>
            </a:r>
            <a:endParaRPr lang="vi-VN" sz="2400">
              <a:solidFill>
                <a:schemeClr val="bg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5807202C-3ED0-5353-E989-1D0EC373867D}"/>
              </a:ext>
            </a:extLst>
          </p:cNvPr>
          <p:cNvSpPr txBox="1"/>
          <p:nvPr/>
        </p:nvSpPr>
        <p:spPr>
          <a:xfrm>
            <a:off x="6619365" y="5561497"/>
            <a:ext cx="4695279" cy="1200329"/>
          </a:xfrm>
          <a:prstGeom prst="rect">
            <a:avLst/>
          </a:prstGeom>
          <a:noFill/>
        </p:spPr>
        <p:txBody>
          <a:bodyPr wrap="square">
            <a:spAutoFit/>
          </a:bodyPr>
          <a:lstStyle/>
          <a:p>
            <a:pPr algn="ctr"/>
            <a:r>
              <a:rPr lang="vi-VN" sz="2400">
                <a:latin typeface="Calibri" panose="020F0502020204030204" pitchFamily="34" charset="0"/>
                <a:cs typeface="Calibri" panose="020F0502020204030204" pitchFamily="34" charset="0"/>
              </a:rPr>
              <a:t>Em sẽ cố gắng học tập chăm chỉ và luôn tìm tòi, khám phá để</a:t>
            </a:r>
            <a:r>
              <a:rPr lang="en-US" sz="2400">
                <a:latin typeface="Calibri" panose="020F0502020204030204" pitchFamily="34" charset="0"/>
                <a:cs typeface="Calibri" panose="020F0502020204030204" pitchFamily="34" charset="0"/>
              </a:rPr>
              <a:t> thực hiện ước mơ của em.</a:t>
            </a:r>
            <a:endParaRPr lang="vi-VN"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302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2" name="Trò-chơi-ting.wav"/>
                                        </p:tgtEl>
                                      </p:cMediaNode>
                                    </p:audio>
                                  </p:sub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ting.wav"/>
                                        </p:tgtEl>
                                      </p:cMediaNode>
                                    </p:audio>
                                  </p:sub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ting.wav"/>
                                        </p:tgtEl>
                                      </p:cMediaNode>
                                    </p:audio>
                                  </p:sub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ting.wav"/>
                                        </p:tgtEl>
                                      </p:cMediaNode>
                                    </p:audio>
                                  </p:sub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174A0EA-B3E6-7A8D-8B31-2DF9609BACBB}"/>
              </a:ext>
            </a:extLst>
          </p:cNvPr>
          <p:cNvPicPr>
            <a:picLocks noChangeAspect="1"/>
          </p:cNvPicPr>
          <p:nvPr/>
        </p:nvPicPr>
        <p:blipFill>
          <a:blip r:embed="rId4"/>
          <a:stretch>
            <a:fillRect/>
          </a:stretch>
        </p:blipFill>
        <p:spPr>
          <a:xfrm>
            <a:off x="9126762" y="82834"/>
            <a:ext cx="2043492" cy="2052000"/>
          </a:xfrm>
          <a:prstGeom prst="rect">
            <a:avLst/>
          </a:prstGeom>
        </p:spPr>
      </p:pic>
      <p:pic>
        <p:nvPicPr>
          <p:cNvPr id="11" name="Picture 10">
            <a:extLst>
              <a:ext uri="{FF2B5EF4-FFF2-40B4-BE49-F238E27FC236}">
                <a16:creationId xmlns:a16="http://schemas.microsoft.com/office/drawing/2014/main" xmlns="" id="{B9A7C1AF-2AED-693C-CADB-868A29680A93}"/>
              </a:ext>
            </a:extLst>
          </p:cNvPr>
          <p:cNvPicPr>
            <a:picLocks noChangeAspect="1"/>
          </p:cNvPicPr>
          <p:nvPr/>
        </p:nvPicPr>
        <p:blipFill>
          <a:blip r:embed="rId5"/>
          <a:stretch>
            <a:fillRect/>
          </a:stretch>
        </p:blipFill>
        <p:spPr>
          <a:xfrm>
            <a:off x="-1" y="4925569"/>
            <a:ext cx="12192000" cy="1932431"/>
          </a:xfrm>
          <a:prstGeom prst="rect">
            <a:avLst/>
          </a:prstGeom>
        </p:spPr>
      </p:pic>
      <p:pic>
        <p:nvPicPr>
          <p:cNvPr id="5" name="Picture 4">
            <a:extLst>
              <a:ext uri="{FF2B5EF4-FFF2-40B4-BE49-F238E27FC236}">
                <a16:creationId xmlns:a16="http://schemas.microsoft.com/office/drawing/2014/main" xmlns="" id="{C20374CA-E7F7-955C-7A3C-9B87C7B4BA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05" t="10037" r="3705" b="10037"/>
          <a:stretch/>
        </p:blipFill>
        <p:spPr>
          <a:xfrm>
            <a:off x="2676189" y="1215000"/>
            <a:ext cx="6839619" cy="4428000"/>
          </a:xfrm>
          <a:prstGeom prst="rect">
            <a:avLst/>
          </a:prstGeom>
        </p:spPr>
      </p:pic>
      <p:pic>
        <p:nvPicPr>
          <p:cNvPr id="21" name="Picture 20">
            <a:extLst>
              <a:ext uri="{FF2B5EF4-FFF2-40B4-BE49-F238E27FC236}">
                <a16:creationId xmlns:a16="http://schemas.microsoft.com/office/drawing/2014/main" xmlns="" id="{11DF3490-7169-04CE-FF09-1C8B68FF6B92}"/>
              </a:ext>
            </a:extLst>
          </p:cNvPr>
          <p:cNvPicPr>
            <a:picLocks noChangeAspect="1"/>
          </p:cNvPicPr>
          <p:nvPr/>
        </p:nvPicPr>
        <p:blipFill>
          <a:blip r:embed="rId7"/>
          <a:stretch>
            <a:fillRect/>
          </a:stretch>
        </p:blipFill>
        <p:spPr>
          <a:xfrm>
            <a:off x="1684581" y="2698342"/>
            <a:ext cx="1813824" cy="3384000"/>
          </a:xfrm>
          <a:prstGeom prst="rect">
            <a:avLst/>
          </a:prstGeom>
        </p:spPr>
      </p:pic>
      <p:pic>
        <p:nvPicPr>
          <p:cNvPr id="20" name="Picture 19">
            <a:extLst>
              <a:ext uri="{FF2B5EF4-FFF2-40B4-BE49-F238E27FC236}">
                <a16:creationId xmlns:a16="http://schemas.microsoft.com/office/drawing/2014/main" xmlns="" id="{7B583C5D-0B84-0C38-BBC5-ADFEB3150849}"/>
              </a:ext>
            </a:extLst>
          </p:cNvPr>
          <p:cNvPicPr>
            <a:picLocks noChangeAspect="1"/>
          </p:cNvPicPr>
          <p:nvPr/>
        </p:nvPicPr>
        <p:blipFill>
          <a:blip r:embed="rId8"/>
          <a:stretch>
            <a:fillRect/>
          </a:stretch>
        </p:blipFill>
        <p:spPr>
          <a:xfrm>
            <a:off x="9389495" y="2163115"/>
            <a:ext cx="1907072" cy="3384000"/>
          </a:xfrm>
          <a:prstGeom prst="rect">
            <a:avLst/>
          </a:prstGeom>
        </p:spPr>
      </p:pic>
      <p:sp>
        <p:nvSpPr>
          <p:cNvPr id="23" name="TextBox 22">
            <a:extLst>
              <a:ext uri="{FF2B5EF4-FFF2-40B4-BE49-F238E27FC236}">
                <a16:creationId xmlns:a16="http://schemas.microsoft.com/office/drawing/2014/main" xmlns="" id="{42CD84A9-3718-3F29-EB2B-A913CA2747F2}"/>
              </a:ext>
            </a:extLst>
          </p:cNvPr>
          <p:cNvSpPr txBox="1"/>
          <p:nvPr/>
        </p:nvSpPr>
        <p:spPr>
          <a:xfrm>
            <a:off x="3416919" y="2285455"/>
            <a:ext cx="2532975" cy="1569660"/>
          </a:xfrm>
          <a:prstGeom prst="rect">
            <a:avLst/>
          </a:prstGeom>
          <a:noFill/>
        </p:spPr>
        <p:txBody>
          <a:bodyPr wrap="square">
            <a:spAutoFit/>
          </a:bodyPr>
          <a:lstStyle/>
          <a:p>
            <a:pPr algn="ctr"/>
            <a:r>
              <a:rPr lang="en-US" sz="3200" b="1">
                <a:solidFill>
                  <a:srgbClr val="CC00CC"/>
                </a:solidFill>
              </a:rPr>
              <a:t>Viết đoạn văn ngắn theo nội dung vừa nói</a:t>
            </a:r>
          </a:p>
        </p:txBody>
      </p:sp>
      <p:sp>
        <p:nvSpPr>
          <p:cNvPr id="24" name="TextBox 23">
            <a:extLst>
              <a:ext uri="{FF2B5EF4-FFF2-40B4-BE49-F238E27FC236}">
                <a16:creationId xmlns:a16="http://schemas.microsoft.com/office/drawing/2014/main" xmlns="" id="{5AE5AFB1-3CB2-ED73-1BEB-2BDF7609CEAE}"/>
              </a:ext>
            </a:extLst>
          </p:cNvPr>
          <p:cNvSpPr txBox="1"/>
          <p:nvPr/>
        </p:nvSpPr>
        <p:spPr>
          <a:xfrm>
            <a:off x="6242108" y="2285455"/>
            <a:ext cx="2532975" cy="1569660"/>
          </a:xfrm>
          <a:prstGeom prst="rect">
            <a:avLst/>
          </a:prstGeom>
          <a:noFill/>
        </p:spPr>
        <p:txBody>
          <a:bodyPr wrap="square">
            <a:spAutoFit/>
          </a:bodyPr>
          <a:lstStyle/>
          <a:p>
            <a:pPr algn="ctr"/>
            <a:r>
              <a:rPr lang="en-US" sz="3200" b="1">
                <a:solidFill>
                  <a:srgbClr val="FF0066"/>
                </a:solidFill>
              </a:rPr>
              <a:t>Dán ảnh hoặc trang trí đơn giản bài viết</a:t>
            </a:r>
          </a:p>
        </p:txBody>
      </p:sp>
    </p:spTree>
    <p:extLst>
      <p:ext uri="{BB962C8B-B14F-4D97-AF65-F5344CB8AC3E}">
        <p14:creationId xmlns:p14="http://schemas.microsoft.com/office/powerpoint/2010/main" val="26922077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10" dur="750" fill="hold"/>
                                            <p:tgtEl>
                                              <p:spTgt spid="5"/>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5"/>
                                            </p:tgtEl>
                                          </p:cBhvr>
                                        </p:animEffect>
                                      </p:childTnLst>
                                    </p:cTn>
                                  </p:par>
                                  <p:par>
                                    <p:cTn id="15" presetID="2" presetClass="entr" presetSubtype="4" fill="hold" nodeType="withEffect" p14:presetBounceEnd="40000">
                                      <p:stCondLst>
                                        <p:cond delay="750"/>
                                      </p:stCondLst>
                                      <p:childTnLst>
                                        <p:set>
                                          <p:cBhvr>
                                            <p:cTn id="16" dur="1" fill="hold">
                                              <p:stCondLst>
                                                <p:cond delay="0"/>
                                              </p:stCondLst>
                                            </p:cTn>
                                            <p:tgtEl>
                                              <p:spTgt spid="20"/>
                                            </p:tgtEl>
                                            <p:attrNameLst>
                                              <p:attrName>style.visibility</p:attrName>
                                            </p:attrNameLst>
                                          </p:cBhvr>
                                          <p:to>
                                            <p:strVal val="visible"/>
                                          </p:to>
                                        </p:set>
                                        <p:anim calcmode="lin" valueType="num" p14:bounceEnd="40000">
                                          <p:cBhvr additive="base">
                                            <p:cTn id="17"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2" presetClass="entr" presetSubtype="4" fill="hold" nodeType="withEffect" p14:presetBounceEnd="40000">
                                      <p:stCondLst>
                                        <p:cond delay="750"/>
                                      </p:stCondLst>
                                      <p:childTnLst>
                                        <p:set>
                                          <p:cBhvr>
                                            <p:cTn id="20" dur="1" fill="hold">
                                              <p:stCondLst>
                                                <p:cond delay="0"/>
                                              </p:stCondLst>
                                            </p:cTn>
                                            <p:tgtEl>
                                              <p:spTgt spid="21"/>
                                            </p:tgtEl>
                                            <p:attrNameLst>
                                              <p:attrName>style.visibility</p:attrName>
                                            </p:attrNameLst>
                                          </p:cBhvr>
                                          <p:to>
                                            <p:strVal val="visible"/>
                                          </p:to>
                                        </p:set>
                                        <p:anim calcmode="lin" valueType="num" p14:bounceEnd="40000">
                                          <p:cBhvr additive="base">
                                            <p:cTn id="21"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par>
                              <p:cTn id="23" fill="hold">
                                <p:stCondLst>
                                  <p:cond delay="15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42"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outHorizontal)">
                                          <p:cBhvr>
                                            <p:cTn id="40" dur="500"/>
                                            <p:tgtEl>
                                              <p:spTgt spid="23"/>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42"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outHorizontal)">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10" dur="750" fill="hold"/>
                                            <p:tgtEl>
                                              <p:spTgt spid="5"/>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5"/>
                                            </p:tgtEl>
                                          </p:cBhvr>
                                        </p:animEffect>
                                      </p:childTnLst>
                                    </p:cTn>
                                  </p:par>
                                  <p:par>
                                    <p:cTn id="15" presetID="2" presetClass="entr" presetSubtype="4" fill="hold" nodeType="withEffect">
                                      <p:stCondLst>
                                        <p:cond delay="7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750" fill="hold"/>
                                            <p:tgtEl>
                                              <p:spTgt spid="20"/>
                                            </p:tgtEl>
                                            <p:attrNameLst>
                                              <p:attrName>ppt_x</p:attrName>
                                            </p:attrNameLst>
                                          </p:cBhvr>
                                          <p:tavLst>
                                            <p:tav tm="0">
                                              <p:val>
                                                <p:strVal val="#ppt_x"/>
                                              </p:val>
                                            </p:tav>
                                            <p:tav tm="100000">
                                              <p:val>
                                                <p:strVal val="#ppt_x"/>
                                              </p:val>
                                            </p:tav>
                                          </p:tavLst>
                                        </p:anim>
                                        <p:anim calcmode="lin" valueType="num">
                                          <p:cBhvr additive="base">
                                            <p:cTn id="18"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par>
                                    <p:cTn id="19" presetID="2" presetClass="entr" presetSubtype="4" fill="hold" nodeType="withEffect">
                                      <p:stCondLst>
                                        <p:cond delay="7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750" fill="hold"/>
                                            <p:tgtEl>
                                              <p:spTgt spid="21"/>
                                            </p:tgtEl>
                                            <p:attrNameLst>
                                              <p:attrName>ppt_x</p:attrName>
                                            </p:attrNameLst>
                                          </p:cBhvr>
                                          <p:tavLst>
                                            <p:tav tm="0">
                                              <p:val>
                                                <p:strVal val="#ppt_x"/>
                                              </p:val>
                                            </p:tav>
                                            <p:tav tm="100000">
                                              <p:val>
                                                <p:strVal val="#ppt_x"/>
                                              </p:val>
                                            </p:tav>
                                          </p:tavLst>
                                        </p:anim>
                                        <p:anim calcmode="lin" valueType="num">
                                          <p:cBhvr additive="base">
                                            <p:cTn id="22"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par>
                              <p:cTn id="23" fill="hold">
                                <p:stCondLst>
                                  <p:cond delay="15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42"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outHorizontal)">
                                          <p:cBhvr>
                                            <p:cTn id="40" dur="500"/>
                                            <p:tgtEl>
                                              <p:spTgt spid="23"/>
                                            </p:tgtEl>
                                          </p:cBhvr>
                                        </p:animEffect>
                                      </p:childTnLst>
                                      <p:subTnLst>
                                        <p:audio>
                                          <p:cMediaNode>
                                            <p:cTn display="0" masterRel="sameClick">
                                              <p:stCondLst>
                                                <p:cond evt="begin" delay="0">
                                                  <p:tn val="38"/>
                                                </p:cond>
                                              </p:stCondLst>
                                              <p:endCondLst>
                                                <p:cond evt="onStopAudio" delay="0">
                                                  <p:tgtEl>
                                                    <p:sldTgt/>
                                                  </p:tgtEl>
                                                </p:cond>
                                              </p:endCondLst>
                                            </p:cTn>
                                            <p:tgtEl>
                                              <p:sndTgt r:embed="rId10" name="click.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42"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outHorizontal)">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55B5B42-AFEF-9AB6-C342-217006E53BBE}"/>
              </a:ext>
            </a:extLst>
          </p:cNvPr>
          <p:cNvPicPr>
            <a:picLocks noChangeAspect="1"/>
          </p:cNvPicPr>
          <p:nvPr/>
        </p:nvPicPr>
        <p:blipFill>
          <a:blip r:embed="rId3"/>
          <a:stretch>
            <a:fillRect/>
          </a:stretch>
        </p:blipFill>
        <p:spPr>
          <a:xfrm>
            <a:off x="6204857" y="2639504"/>
            <a:ext cx="1907072" cy="3384000"/>
          </a:xfrm>
          <a:prstGeom prst="rect">
            <a:avLst/>
          </a:prstGeom>
        </p:spPr>
      </p:pic>
      <p:pic>
        <p:nvPicPr>
          <p:cNvPr id="23" name="Picture 22">
            <a:extLst>
              <a:ext uri="{FF2B5EF4-FFF2-40B4-BE49-F238E27FC236}">
                <a16:creationId xmlns:a16="http://schemas.microsoft.com/office/drawing/2014/main" xmlns="" id="{70EC2272-93AD-2E60-B2FD-FCA950EF2436}"/>
              </a:ext>
            </a:extLst>
          </p:cNvPr>
          <p:cNvPicPr>
            <a:picLocks noChangeAspect="1"/>
          </p:cNvPicPr>
          <p:nvPr/>
        </p:nvPicPr>
        <p:blipFill>
          <a:blip r:embed="rId4"/>
          <a:stretch>
            <a:fillRect/>
          </a:stretch>
        </p:blipFill>
        <p:spPr>
          <a:xfrm>
            <a:off x="4178333" y="2639504"/>
            <a:ext cx="1813824" cy="3384000"/>
          </a:xfrm>
          <a:prstGeom prst="rect">
            <a:avLst/>
          </a:prstGeom>
        </p:spPr>
      </p:pic>
      <p:grpSp>
        <p:nvGrpSpPr>
          <p:cNvPr id="33" name="Group 32">
            <a:extLst>
              <a:ext uri="{FF2B5EF4-FFF2-40B4-BE49-F238E27FC236}">
                <a16:creationId xmlns:a16="http://schemas.microsoft.com/office/drawing/2014/main" xmlns="" id="{F57625D0-0998-2C1E-C233-C985649934BE}"/>
              </a:ext>
            </a:extLst>
          </p:cNvPr>
          <p:cNvGrpSpPr/>
          <p:nvPr/>
        </p:nvGrpSpPr>
        <p:grpSpPr>
          <a:xfrm>
            <a:off x="1189829" y="291094"/>
            <a:ext cx="3642219" cy="3240000"/>
            <a:chOff x="1189829" y="291094"/>
            <a:chExt cx="3642219" cy="3240000"/>
          </a:xfrm>
        </p:grpSpPr>
        <p:pic>
          <p:nvPicPr>
            <p:cNvPr id="27" name="Picture 26" descr="A picture containing text&#10;&#10;Description automatically generated">
              <a:extLst>
                <a:ext uri="{FF2B5EF4-FFF2-40B4-BE49-F238E27FC236}">
                  <a16:creationId xmlns:a16="http://schemas.microsoft.com/office/drawing/2014/main" xmlns="" id="{CB85B864-A8A8-5A71-65CC-D59DE7691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29" name="TextBox 28">
              <a:extLst>
                <a:ext uri="{FF2B5EF4-FFF2-40B4-BE49-F238E27FC236}">
                  <a16:creationId xmlns:a16="http://schemas.microsoft.com/office/drawing/2014/main" xmlns="" id="{AAF9E017-2107-22F4-5796-5318070ECEB4}"/>
                </a:ext>
              </a:extLst>
            </p:cNvPr>
            <p:cNvSpPr txBox="1"/>
            <p:nvPr/>
          </p:nvSpPr>
          <p:spPr>
            <a:xfrm rot="20088135" flipH="1">
              <a:off x="1896516" y="1430134"/>
              <a:ext cx="2259756" cy="707886"/>
            </a:xfrm>
            <a:prstGeom prst="rect">
              <a:avLst/>
            </a:prstGeom>
            <a:noFill/>
          </p:spPr>
          <p:txBody>
            <a:bodyPr wrap="square" rtlCol="0">
              <a:spAutoFit/>
            </a:bodyPr>
            <a:lstStyle/>
            <a:p>
              <a:pPr algn="ctr"/>
              <a:r>
                <a:rPr lang="en-US" sz="4000" b="1">
                  <a:solidFill>
                    <a:srgbClr val="CC00CC"/>
                  </a:solidFill>
                </a:rPr>
                <a:t>Trình bày</a:t>
              </a:r>
            </a:p>
          </p:txBody>
        </p:sp>
      </p:grpSp>
      <p:grpSp>
        <p:nvGrpSpPr>
          <p:cNvPr id="34" name="Group 33">
            <a:extLst>
              <a:ext uri="{FF2B5EF4-FFF2-40B4-BE49-F238E27FC236}">
                <a16:creationId xmlns:a16="http://schemas.microsoft.com/office/drawing/2014/main" xmlns="" id="{F26FF81D-E852-367B-7807-2EFCCA7DD9B3}"/>
              </a:ext>
            </a:extLst>
          </p:cNvPr>
          <p:cNvGrpSpPr/>
          <p:nvPr/>
        </p:nvGrpSpPr>
        <p:grpSpPr>
          <a:xfrm>
            <a:off x="7359952" y="291095"/>
            <a:ext cx="3642219" cy="3240000"/>
            <a:chOff x="7359952" y="291095"/>
            <a:chExt cx="3642219" cy="3240000"/>
          </a:xfrm>
        </p:grpSpPr>
        <p:pic>
          <p:nvPicPr>
            <p:cNvPr id="28" name="Picture 27" descr="A picture containing text&#10;&#10;Description automatically generated">
              <a:extLst>
                <a:ext uri="{FF2B5EF4-FFF2-40B4-BE49-F238E27FC236}">
                  <a16:creationId xmlns:a16="http://schemas.microsoft.com/office/drawing/2014/main" xmlns="" id="{25E96E61-F314-A143-F6E1-5322702C5F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30" name="TextBox 29">
              <a:extLst>
                <a:ext uri="{FF2B5EF4-FFF2-40B4-BE49-F238E27FC236}">
                  <a16:creationId xmlns:a16="http://schemas.microsoft.com/office/drawing/2014/main" xmlns="" id="{F7E0A02B-9160-2749-ACB0-7FD9691DD1F8}"/>
                </a:ext>
              </a:extLst>
            </p:cNvPr>
            <p:cNvSpPr txBox="1"/>
            <p:nvPr/>
          </p:nvSpPr>
          <p:spPr>
            <a:xfrm rot="1511865">
              <a:off x="8079777" y="1431845"/>
              <a:ext cx="2221399" cy="707886"/>
            </a:xfrm>
            <a:prstGeom prst="rect">
              <a:avLst/>
            </a:prstGeom>
            <a:noFill/>
          </p:spPr>
          <p:txBody>
            <a:bodyPr wrap="square" rtlCol="0">
              <a:spAutoFit/>
            </a:bodyPr>
            <a:lstStyle/>
            <a:p>
              <a:pPr algn="ctr"/>
              <a:r>
                <a:rPr lang="en-US" sz="4000" b="1">
                  <a:solidFill>
                    <a:srgbClr val="FF3399"/>
                  </a:solidFill>
                </a:rPr>
                <a:t>Nhận xét</a:t>
              </a:r>
            </a:p>
          </p:txBody>
        </p:sp>
      </p:grpSp>
    </p:spTree>
    <p:extLst>
      <p:ext uri="{BB962C8B-B14F-4D97-AF65-F5344CB8AC3E}">
        <p14:creationId xmlns:p14="http://schemas.microsoft.com/office/powerpoint/2010/main" val="2703448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1250"/>
                                </p:stCondLst>
                                <p:childTnLst>
                                  <p:par>
                                    <p:cTn id="14" presetID="2" presetClass="entr" presetSubtype="4" fill="hold" nodeType="afterEffect" p14:presetBounceEnd="4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40000">
                                          <p:cBhvr additive="base">
                                            <p:cTn id="16"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3"/>
                                            </p:tgtEl>
                                            <p:attrNameLst>
                                              <p:attrName>r</p:attrName>
                                            </p:attrNameLst>
                                          </p:cBhvr>
                                        </p:animRot>
                                        <p:animRot by="-240000">
                                          <p:cBhvr>
                                            <p:cTn id="30" dur="200" fill="hold">
                                              <p:stCondLst>
                                                <p:cond delay="200"/>
                                              </p:stCondLst>
                                            </p:cTn>
                                            <p:tgtEl>
                                              <p:spTgt spid="23"/>
                                            </p:tgtEl>
                                            <p:attrNameLst>
                                              <p:attrName>r</p:attrName>
                                            </p:attrNameLst>
                                          </p:cBhvr>
                                        </p:animRot>
                                        <p:animRot by="240000">
                                          <p:cBhvr>
                                            <p:cTn id="31" dur="200" fill="hold">
                                              <p:stCondLst>
                                                <p:cond delay="400"/>
                                              </p:stCondLst>
                                            </p:cTn>
                                            <p:tgtEl>
                                              <p:spTgt spid="23"/>
                                            </p:tgtEl>
                                            <p:attrNameLst>
                                              <p:attrName>r</p:attrName>
                                            </p:attrNameLst>
                                          </p:cBhvr>
                                        </p:animRot>
                                        <p:animRot by="-240000">
                                          <p:cBhvr>
                                            <p:cTn id="32" dur="200" fill="hold">
                                              <p:stCondLst>
                                                <p:cond delay="600"/>
                                              </p:stCondLst>
                                            </p:cTn>
                                            <p:tgtEl>
                                              <p:spTgt spid="23"/>
                                            </p:tgtEl>
                                            <p:attrNameLst>
                                              <p:attrName>r</p:attrName>
                                            </p:attrNameLst>
                                          </p:cBhvr>
                                        </p:animRot>
                                        <p:animRot by="120000">
                                          <p:cBhvr>
                                            <p:cTn id="3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125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ppt_x"/>
                                              </p:val>
                                            </p:tav>
                                            <p:tav tm="100000">
                                              <p:val>
                                                <p:strVal val="#ppt_x"/>
                                              </p:val>
                                            </p:tav>
                                          </p:tavLst>
                                        </p:anim>
                                        <p:anim calcmode="lin" valueType="num">
                                          <p:cBhvr additive="base">
                                            <p:cTn id="17"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3"/>
                                            </p:tgtEl>
                                            <p:attrNameLst>
                                              <p:attrName>r</p:attrName>
                                            </p:attrNameLst>
                                          </p:cBhvr>
                                        </p:animRot>
                                        <p:animRot by="-240000">
                                          <p:cBhvr>
                                            <p:cTn id="30" dur="200" fill="hold">
                                              <p:stCondLst>
                                                <p:cond delay="200"/>
                                              </p:stCondLst>
                                            </p:cTn>
                                            <p:tgtEl>
                                              <p:spTgt spid="23"/>
                                            </p:tgtEl>
                                            <p:attrNameLst>
                                              <p:attrName>r</p:attrName>
                                            </p:attrNameLst>
                                          </p:cBhvr>
                                        </p:animRot>
                                        <p:animRot by="240000">
                                          <p:cBhvr>
                                            <p:cTn id="31" dur="200" fill="hold">
                                              <p:stCondLst>
                                                <p:cond delay="400"/>
                                              </p:stCondLst>
                                            </p:cTn>
                                            <p:tgtEl>
                                              <p:spTgt spid="23"/>
                                            </p:tgtEl>
                                            <p:attrNameLst>
                                              <p:attrName>r</p:attrName>
                                            </p:attrNameLst>
                                          </p:cBhvr>
                                        </p:animRot>
                                        <p:animRot by="-240000">
                                          <p:cBhvr>
                                            <p:cTn id="32" dur="200" fill="hold">
                                              <p:stCondLst>
                                                <p:cond delay="600"/>
                                              </p:stCondLst>
                                            </p:cTn>
                                            <p:tgtEl>
                                              <p:spTgt spid="23"/>
                                            </p:tgtEl>
                                            <p:attrNameLst>
                                              <p:attrName>r</p:attrName>
                                            </p:attrNameLst>
                                          </p:cBhvr>
                                        </p:animRot>
                                        <p:animRot by="120000">
                                          <p:cBhvr>
                                            <p:cTn id="3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A313B21-1C9F-19D2-C91F-3A96C87A2926}"/>
              </a:ext>
            </a:extLst>
          </p:cNvPr>
          <p:cNvGrpSpPr/>
          <p:nvPr/>
        </p:nvGrpSpPr>
        <p:grpSpPr>
          <a:xfrm rot="21236385">
            <a:off x="816177" y="1226549"/>
            <a:ext cx="3329781" cy="2520000"/>
            <a:chOff x="0" y="0"/>
            <a:chExt cx="3329781" cy="2520000"/>
          </a:xfrm>
        </p:grpSpPr>
        <p:pic>
          <p:nvPicPr>
            <p:cNvPr id="3" name="Picture 2" descr="A picture containing kitchenware&#10;&#10;Description automatically generated">
              <a:extLst>
                <a:ext uri="{FF2B5EF4-FFF2-40B4-BE49-F238E27FC236}">
                  <a16:creationId xmlns:a16="http://schemas.microsoft.com/office/drawing/2014/main" xmlns="" id="{A4FD208B-609E-27BB-2373-4743410ACA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580" t="6549" r="68924" b="71884"/>
            <a:stretch/>
          </p:blipFill>
          <p:spPr>
            <a:xfrm>
              <a:off x="0" y="0"/>
              <a:ext cx="3329781" cy="2520000"/>
            </a:xfrm>
            <a:prstGeom prst="rect">
              <a:avLst/>
            </a:prstGeom>
          </p:spPr>
        </p:pic>
        <p:sp>
          <p:nvSpPr>
            <p:cNvPr id="4" name="TextBox 3">
              <a:extLst>
                <a:ext uri="{FF2B5EF4-FFF2-40B4-BE49-F238E27FC236}">
                  <a16:creationId xmlns:a16="http://schemas.microsoft.com/office/drawing/2014/main" xmlns="" id="{5E5BAE8E-D02D-DEA4-9B98-049C1B9A9645}"/>
                </a:ext>
              </a:extLst>
            </p:cNvPr>
            <p:cNvSpPr txBox="1"/>
            <p:nvPr/>
          </p:nvSpPr>
          <p:spPr>
            <a:xfrm>
              <a:off x="416775" y="348407"/>
              <a:ext cx="249622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5" name="Group 4">
            <a:extLst>
              <a:ext uri="{FF2B5EF4-FFF2-40B4-BE49-F238E27FC236}">
                <a16:creationId xmlns:a16="http://schemas.microsoft.com/office/drawing/2014/main" xmlns="" id="{D816DC20-B1DE-1516-2471-B1AE21B2781A}"/>
              </a:ext>
            </a:extLst>
          </p:cNvPr>
          <p:cNvGrpSpPr/>
          <p:nvPr/>
        </p:nvGrpSpPr>
        <p:grpSpPr>
          <a:xfrm>
            <a:off x="4526907" y="1026000"/>
            <a:ext cx="3435353" cy="2520000"/>
            <a:chOff x="0" y="2555695"/>
            <a:chExt cx="3435353" cy="2520000"/>
          </a:xfrm>
        </p:grpSpPr>
        <p:pic>
          <p:nvPicPr>
            <p:cNvPr id="6" name="Picture 5" descr="A picture containing kitchenware&#10;&#10;Description automatically generated">
              <a:extLst>
                <a:ext uri="{FF2B5EF4-FFF2-40B4-BE49-F238E27FC236}">
                  <a16:creationId xmlns:a16="http://schemas.microsoft.com/office/drawing/2014/main" xmlns="" id="{C3F158C9-8AAE-9F3A-ECEF-1896B6620F51}"/>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6020" t="6549" r="34580" b="71884"/>
            <a:stretch/>
          </p:blipFill>
          <p:spPr>
            <a:xfrm>
              <a:off x="0" y="2555695"/>
              <a:ext cx="3435353" cy="2520000"/>
            </a:xfrm>
            <a:prstGeom prst="rect">
              <a:avLst/>
            </a:prstGeom>
          </p:spPr>
        </p:pic>
        <p:sp>
          <p:nvSpPr>
            <p:cNvPr id="7" name="TextBox 6">
              <a:extLst>
                <a:ext uri="{FF2B5EF4-FFF2-40B4-BE49-F238E27FC236}">
                  <a16:creationId xmlns:a16="http://schemas.microsoft.com/office/drawing/2014/main" xmlns="" id="{B264F690-E434-0A39-F397-B912E943FE72}"/>
                </a:ext>
              </a:extLst>
            </p:cNvPr>
            <p:cNvSpPr txBox="1"/>
            <p:nvPr/>
          </p:nvSpPr>
          <p:spPr>
            <a:xfrm>
              <a:off x="239026" y="2950260"/>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3" name="Group 12">
            <a:extLst>
              <a:ext uri="{FF2B5EF4-FFF2-40B4-BE49-F238E27FC236}">
                <a16:creationId xmlns:a16="http://schemas.microsoft.com/office/drawing/2014/main" xmlns="" id="{6E49D991-5A3D-BA3A-BF6C-6069C2DBEE20}"/>
              </a:ext>
            </a:extLst>
          </p:cNvPr>
          <p:cNvGrpSpPr/>
          <p:nvPr/>
        </p:nvGrpSpPr>
        <p:grpSpPr>
          <a:xfrm>
            <a:off x="-1" y="0"/>
            <a:ext cx="5469755" cy="1476000"/>
            <a:chOff x="-1" y="0"/>
            <a:chExt cx="5469755" cy="1476000"/>
          </a:xfrm>
        </p:grpSpPr>
        <p:pic>
          <p:nvPicPr>
            <p:cNvPr id="14" name="Picture 13">
              <a:extLst>
                <a:ext uri="{FF2B5EF4-FFF2-40B4-BE49-F238E27FC236}">
                  <a16:creationId xmlns:a16="http://schemas.microsoft.com/office/drawing/2014/main" xmlns="" id="{1B26E1D1-92B2-C47C-2680-06BA23197B49}"/>
                </a:ext>
              </a:extLst>
            </p:cNvPr>
            <p:cNvPicPr>
              <a:picLocks noChangeAspect="1"/>
            </p:cNvPicPr>
            <p:nvPr/>
          </p:nvPicPr>
          <p:blipFill rotWithShape="1">
            <a:blip r:embed="rId6">
              <a:extLst>
                <a:ext uri="{28A0092B-C50C-407E-A947-70E740481C1C}">
                  <a14:useLocalDpi xmlns:a14="http://schemas.microsoft.com/office/drawing/2010/main" val="0"/>
                </a:ext>
              </a:extLst>
            </a:blip>
            <a:srcRect l="15186" t="37830" r="15924" b="37830"/>
            <a:stretch/>
          </p:blipFill>
          <p:spPr>
            <a:xfrm flipH="1">
              <a:off x="-1" y="0"/>
              <a:ext cx="5469755" cy="1476000"/>
            </a:xfrm>
            <a:prstGeom prst="rect">
              <a:avLst/>
            </a:prstGeom>
          </p:spPr>
        </p:pic>
        <p:sp>
          <p:nvSpPr>
            <p:cNvPr id="15" name="TextBox 14">
              <a:extLst>
                <a:ext uri="{FF2B5EF4-FFF2-40B4-BE49-F238E27FC236}">
                  <a16:creationId xmlns:a16="http://schemas.microsoft.com/office/drawing/2014/main" xmlns="" id="{3E4F2A8A-21CA-E80B-B44A-750F3726CE05}"/>
                </a:ext>
              </a:extLst>
            </p:cNvPr>
            <p:cNvSpPr txBox="1"/>
            <p:nvPr/>
          </p:nvSpPr>
          <p:spPr>
            <a:xfrm>
              <a:off x="1453560" y="211877"/>
              <a:ext cx="3268780" cy="646331"/>
            </a:xfrm>
            <a:prstGeom prst="rect">
              <a:avLst/>
            </a:prstGeom>
            <a:noFill/>
          </p:spPr>
          <p:txBody>
            <a:bodyPr wrap="none" rtlCol="0">
              <a:prstTxWarp prst="textWave1">
                <a:avLst/>
              </a:prstTxWarp>
              <a:spAutoFit/>
            </a:bodyPr>
            <a:lstStyle/>
            <a:p>
              <a:r>
                <a:rPr lang="en-US" sz="3600" b="1">
                  <a:solidFill>
                    <a:schemeClr val="bg1"/>
                  </a:solidFill>
                  <a:effectLst>
                    <a:outerShdw blurRad="38100" dist="38100" dir="2700000" algn="tl">
                      <a:srgbClr val="000000">
                        <a:alpha val="43137"/>
                      </a:srgbClr>
                    </a:outerShdw>
                  </a:effectLst>
                </a:rPr>
                <a:t>Trao đổi bài viết</a:t>
              </a:r>
            </a:p>
          </p:txBody>
        </p:sp>
      </p:grpSp>
      <p:pic>
        <p:nvPicPr>
          <p:cNvPr id="16" name="Picture 15">
            <a:extLst>
              <a:ext uri="{FF2B5EF4-FFF2-40B4-BE49-F238E27FC236}">
                <a16:creationId xmlns:a16="http://schemas.microsoft.com/office/drawing/2014/main" xmlns="" id="{0FBFA20B-F198-DC70-8D0F-6F366A27C528}"/>
              </a:ext>
            </a:extLst>
          </p:cNvPr>
          <p:cNvPicPr>
            <a:picLocks noChangeAspect="1"/>
          </p:cNvPicPr>
          <p:nvPr/>
        </p:nvPicPr>
        <p:blipFill rotWithShape="1">
          <a:blip r:embed="rId7"/>
          <a:srcRect t="67518" b="13457"/>
          <a:stretch/>
        </p:blipFill>
        <p:spPr>
          <a:xfrm>
            <a:off x="-1" y="5148819"/>
            <a:ext cx="12192001" cy="1709181"/>
          </a:xfrm>
          <a:prstGeom prst="rect">
            <a:avLst/>
          </a:prstGeom>
        </p:spPr>
      </p:pic>
      <p:pic>
        <p:nvPicPr>
          <p:cNvPr id="12" name="Picture 11" descr="A group of people wearing clothing&#10;&#10;Description automatically generated with low confidence">
            <a:extLst>
              <a:ext uri="{FF2B5EF4-FFF2-40B4-BE49-F238E27FC236}">
                <a16:creationId xmlns:a16="http://schemas.microsoft.com/office/drawing/2014/main" xmlns="" id="{A40209C8-5A26-AAEB-42D8-06E3884D59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8" t="14917" r="10003" b="14917"/>
          <a:stretch/>
        </p:blipFill>
        <p:spPr>
          <a:xfrm>
            <a:off x="2481068" y="3294000"/>
            <a:ext cx="7110377" cy="3564000"/>
          </a:xfrm>
          <a:prstGeom prst="rect">
            <a:avLst/>
          </a:prstGeom>
        </p:spPr>
      </p:pic>
      <p:pic>
        <p:nvPicPr>
          <p:cNvPr id="17" name="Picture 16">
            <a:extLst>
              <a:ext uri="{FF2B5EF4-FFF2-40B4-BE49-F238E27FC236}">
                <a16:creationId xmlns:a16="http://schemas.microsoft.com/office/drawing/2014/main" xmlns="" id="{17CDAE7F-3938-E1F7-F42B-9B2D07406DBC}"/>
              </a:ext>
            </a:extLst>
          </p:cNvPr>
          <p:cNvPicPr>
            <a:picLocks noChangeAspect="1"/>
          </p:cNvPicPr>
          <p:nvPr/>
        </p:nvPicPr>
        <p:blipFill>
          <a:blip r:embed="rId9"/>
          <a:stretch>
            <a:fillRect/>
          </a:stretch>
        </p:blipFill>
        <p:spPr>
          <a:xfrm>
            <a:off x="10148508" y="0"/>
            <a:ext cx="2043492" cy="2052000"/>
          </a:xfrm>
          <a:prstGeom prst="rect">
            <a:avLst/>
          </a:prstGeom>
        </p:spPr>
      </p:pic>
      <p:grpSp>
        <p:nvGrpSpPr>
          <p:cNvPr id="8" name="Group 7">
            <a:extLst>
              <a:ext uri="{FF2B5EF4-FFF2-40B4-BE49-F238E27FC236}">
                <a16:creationId xmlns:a16="http://schemas.microsoft.com/office/drawing/2014/main" xmlns="" id="{AE1AEB0E-6748-346C-BC6C-1F23C436B790}"/>
              </a:ext>
            </a:extLst>
          </p:cNvPr>
          <p:cNvGrpSpPr/>
          <p:nvPr/>
        </p:nvGrpSpPr>
        <p:grpSpPr>
          <a:xfrm rot="585623">
            <a:off x="8408802" y="1226549"/>
            <a:ext cx="3356800" cy="2520000"/>
            <a:chOff x="4674842" y="583735"/>
            <a:chExt cx="3356800" cy="2520000"/>
          </a:xfrm>
        </p:grpSpPr>
        <p:pic>
          <p:nvPicPr>
            <p:cNvPr id="9" name="Picture 8" descr="A picture containing kitchenware&#10;&#10;Description automatically generated">
              <a:extLst>
                <a:ext uri="{FF2B5EF4-FFF2-40B4-BE49-F238E27FC236}">
                  <a16:creationId xmlns:a16="http://schemas.microsoft.com/office/drawing/2014/main" xmlns="" id="{BCE17FE2-FA9A-D3D1-4CDE-5A7B6B803B29}"/>
                </a:ext>
              </a:extLst>
            </p:cNvPr>
            <p:cNvPicPr>
              <a:picLocks noChangeAspect="1"/>
            </p:cNvPicPr>
            <p:nvPr/>
          </p:nvPicPr>
          <p:blipFill rotWithShape="1">
            <a:blip r:embed="rId10">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0324" t="6549" r="949" b="71884"/>
            <a:stretch/>
          </p:blipFill>
          <p:spPr>
            <a:xfrm>
              <a:off x="4674842" y="583735"/>
              <a:ext cx="3356800" cy="2520000"/>
            </a:xfrm>
            <a:prstGeom prst="rect">
              <a:avLst/>
            </a:prstGeom>
          </p:spPr>
        </p:pic>
        <p:sp>
          <p:nvSpPr>
            <p:cNvPr id="10" name="TextBox 9">
              <a:extLst>
                <a:ext uri="{FF2B5EF4-FFF2-40B4-BE49-F238E27FC236}">
                  <a16:creationId xmlns:a16="http://schemas.microsoft.com/office/drawing/2014/main" xmlns="" id="{3F4C938B-05BA-F90C-7AB2-0944350FE58D}"/>
                </a:ext>
              </a:extLst>
            </p:cNvPr>
            <p:cNvSpPr txBox="1"/>
            <p:nvPr/>
          </p:nvSpPr>
          <p:spPr>
            <a:xfrm>
              <a:off x="5223925" y="984120"/>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20494517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par>
                              <p:cTn id="20" fill="hold">
                                <p:stCondLst>
                                  <p:cond delay="175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275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par>
                              <p:cTn id="20" fill="hold">
                                <p:stCondLst>
                                  <p:cond delay="175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275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E49D991-5A3D-BA3A-BF6C-6069C2DBEE20}"/>
              </a:ext>
            </a:extLst>
          </p:cNvPr>
          <p:cNvGrpSpPr/>
          <p:nvPr/>
        </p:nvGrpSpPr>
        <p:grpSpPr>
          <a:xfrm>
            <a:off x="-1" y="0"/>
            <a:ext cx="5469755" cy="1476000"/>
            <a:chOff x="-1" y="0"/>
            <a:chExt cx="5469755" cy="1476000"/>
          </a:xfrm>
        </p:grpSpPr>
        <p:pic>
          <p:nvPicPr>
            <p:cNvPr id="14" name="Picture 13">
              <a:extLst>
                <a:ext uri="{FF2B5EF4-FFF2-40B4-BE49-F238E27FC236}">
                  <a16:creationId xmlns:a16="http://schemas.microsoft.com/office/drawing/2014/main" xmlns="" id="{1B26E1D1-92B2-C47C-2680-06BA23197B49}"/>
                </a:ext>
              </a:extLst>
            </p:cNvPr>
            <p:cNvPicPr>
              <a:picLocks noChangeAspect="1"/>
            </p:cNvPicPr>
            <p:nvPr/>
          </p:nvPicPr>
          <p:blipFill rotWithShape="1">
            <a:blip r:embed="rId4">
              <a:extLst>
                <a:ext uri="{28A0092B-C50C-407E-A947-70E740481C1C}">
                  <a14:useLocalDpi xmlns:a14="http://schemas.microsoft.com/office/drawing/2010/main" val="0"/>
                </a:ext>
              </a:extLst>
            </a:blip>
            <a:srcRect l="15186" t="37830" r="15924" b="37830"/>
            <a:stretch/>
          </p:blipFill>
          <p:spPr>
            <a:xfrm flipH="1">
              <a:off x="-1" y="0"/>
              <a:ext cx="5469755" cy="1476000"/>
            </a:xfrm>
            <a:prstGeom prst="rect">
              <a:avLst/>
            </a:prstGeom>
          </p:spPr>
        </p:pic>
        <p:sp>
          <p:nvSpPr>
            <p:cNvPr id="15" name="TextBox 14">
              <a:extLst>
                <a:ext uri="{FF2B5EF4-FFF2-40B4-BE49-F238E27FC236}">
                  <a16:creationId xmlns:a16="http://schemas.microsoft.com/office/drawing/2014/main" xmlns="" id="{3E4F2A8A-21CA-E80B-B44A-750F3726CE05}"/>
                </a:ext>
              </a:extLst>
            </p:cNvPr>
            <p:cNvSpPr txBox="1"/>
            <p:nvPr/>
          </p:nvSpPr>
          <p:spPr>
            <a:xfrm>
              <a:off x="1682160" y="179221"/>
              <a:ext cx="2824812" cy="707886"/>
            </a:xfrm>
            <a:prstGeom prst="rect">
              <a:avLst/>
            </a:prstGeom>
            <a:noFill/>
          </p:spPr>
          <p:txBody>
            <a:bodyPr wrap="none" rtlCol="0">
              <a:prstTxWarp prst="textWave1">
                <a:avLst/>
              </a:prstTxWarp>
              <a:spAutoFit/>
            </a:bodyPr>
            <a:lstStyle/>
            <a:p>
              <a:r>
                <a:rPr lang="en-US" sz="4000" b="1">
                  <a:solidFill>
                    <a:schemeClr val="bg1"/>
                  </a:solidFill>
                  <a:effectLst>
                    <a:outerShdw blurRad="38100" dist="38100" dir="2700000" algn="tl">
                      <a:srgbClr val="000000">
                        <a:alpha val="43137"/>
                      </a:srgbClr>
                    </a:outerShdw>
                  </a:effectLst>
                </a:rPr>
                <a:t>Bài làm mẫu</a:t>
              </a:r>
            </a:p>
          </p:txBody>
        </p:sp>
      </p:grpSp>
      <p:grpSp>
        <p:nvGrpSpPr>
          <p:cNvPr id="21" name="Group 20">
            <a:extLst>
              <a:ext uri="{FF2B5EF4-FFF2-40B4-BE49-F238E27FC236}">
                <a16:creationId xmlns:a16="http://schemas.microsoft.com/office/drawing/2014/main" xmlns="" id="{0B468975-6ED5-3431-133A-E4A10AE842A4}"/>
              </a:ext>
            </a:extLst>
          </p:cNvPr>
          <p:cNvGrpSpPr/>
          <p:nvPr/>
        </p:nvGrpSpPr>
        <p:grpSpPr>
          <a:xfrm>
            <a:off x="428508" y="1269000"/>
            <a:ext cx="9720000" cy="4320000"/>
            <a:chOff x="1383341" y="1290771"/>
            <a:chExt cx="9720000" cy="4320000"/>
          </a:xfrm>
        </p:grpSpPr>
        <p:sp>
          <p:nvSpPr>
            <p:cNvPr id="22" name="Rectangle: Rounded Corners 21">
              <a:extLst>
                <a:ext uri="{FF2B5EF4-FFF2-40B4-BE49-F238E27FC236}">
                  <a16:creationId xmlns:a16="http://schemas.microsoft.com/office/drawing/2014/main" xmlns="" id="{E3E11314-7065-FD7F-65A2-A00FA5EC1D5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xmlns="" id="{BE15D6C8-EA94-9D28-5BFB-D76C3B70820C}"/>
                </a:ext>
              </a:extLst>
            </p:cNvPr>
            <p:cNvSpPr txBox="1"/>
            <p:nvPr/>
          </p:nvSpPr>
          <p:spPr>
            <a:xfrm>
              <a:off x="1593054" y="1557945"/>
              <a:ext cx="9300574" cy="3785652"/>
            </a:xfrm>
            <a:prstGeom prst="rect">
              <a:avLst/>
            </a:prstGeom>
            <a:noFill/>
          </p:spPr>
          <p:txBody>
            <a:bodyPr wrap="square" rtlCol="0">
              <a:spAutoFit/>
            </a:bodyPr>
            <a:lstStyle/>
            <a:p>
              <a:pPr algn="just"/>
              <a:r>
                <a:rPr lang="en-US" sz="3000" dirty="0">
                  <a:solidFill>
                    <a:srgbClr val="CC0099"/>
                  </a:solidFill>
                  <a:latin typeface="Calibri" panose="020F0502020204030204" pitchFamily="34" charset="0"/>
                  <a:cs typeface="Calibri" panose="020F0502020204030204" pitchFamily="34" charset="0"/>
                </a:rPr>
                <a:t>	</a:t>
              </a:r>
              <a:r>
                <a:rPr lang="vi-VN" sz="3000" dirty="0">
                  <a:solidFill>
                    <a:srgbClr val="CC0099"/>
                  </a:solidFill>
                  <a:latin typeface="Calibri" panose="020F0502020204030204" pitchFamily="34" charset="0"/>
                  <a:cs typeface="Calibri" panose="020F0502020204030204" pitchFamily="34" charset="0"/>
                </a:rPr>
                <a:t>Em tên là</a:t>
              </a:r>
              <a:r>
                <a:rPr lang="en-US" sz="3000" dirty="0">
                  <a:solidFill>
                    <a:srgbClr val="CC0099"/>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Ngọc</a:t>
              </a:r>
              <a:r>
                <a:rPr lang="en-US" sz="3000" b="1" dirty="0">
                  <a:solidFill>
                    <a:srgbClr val="FF0000"/>
                  </a:solidFill>
                  <a:latin typeface="Calibri" panose="020F0502020204030204" pitchFamily="34" charset="0"/>
                  <a:cs typeface="Calibri" panose="020F0502020204030204" pitchFamily="34" charset="0"/>
                </a:rPr>
                <a:t> Lan</a:t>
              </a:r>
              <a:r>
                <a:rPr lang="en-US" sz="3000" dirty="0">
                  <a:solidFill>
                    <a:srgbClr val="CC0099"/>
                  </a:solidFill>
                  <a:latin typeface="Calibri" panose="020F0502020204030204" pitchFamily="34" charset="0"/>
                  <a:cs typeface="Calibri" panose="020F0502020204030204" pitchFamily="34" charset="0"/>
                </a:rPr>
                <a:t>.</a:t>
              </a:r>
              <a:r>
                <a:rPr lang="vi-VN" sz="3000" dirty="0">
                  <a:solidFill>
                    <a:srgbClr val="CC0099"/>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Năm</a:t>
              </a:r>
              <a:r>
                <a:rPr lang="en-US" sz="3000" dirty="0">
                  <a:solidFill>
                    <a:srgbClr val="CC0099"/>
                  </a:solidFill>
                  <a:latin typeface="Calibri" panose="020F0502020204030204" pitchFamily="34" charset="0"/>
                  <a:cs typeface="Calibri" panose="020F0502020204030204" pitchFamily="34" charset="0"/>
                </a:rPr>
                <a:t> nay, </a:t>
              </a:r>
              <a:r>
                <a:rPr lang="en-US" sz="3000" dirty="0" err="1">
                  <a:solidFill>
                    <a:srgbClr val="CC0099"/>
                  </a:solidFill>
                  <a:latin typeface="Calibri" panose="020F0502020204030204" pitchFamily="34" charset="0"/>
                  <a:cs typeface="Calibri" panose="020F0502020204030204" pitchFamily="34" charset="0"/>
                </a:rPr>
                <a:t>em</a:t>
              </a:r>
              <a:r>
                <a:rPr lang="en-US" sz="3000" dirty="0">
                  <a:solidFill>
                    <a:srgbClr val="CC0099"/>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vừa</a:t>
              </a:r>
              <a:r>
                <a:rPr lang="en-US" sz="3000" dirty="0">
                  <a:solidFill>
                    <a:srgbClr val="CC0099"/>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tròn</a:t>
              </a:r>
              <a:r>
                <a:rPr lang="en-US" sz="3000" b="1" dirty="0">
                  <a:solidFill>
                    <a:srgbClr val="FF0000"/>
                  </a:solidFill>
                  <a:latin typeface="Calibri" panose="020F0502020204030204" pitchFamily="34" charset="0"/>
                  <a:cs typeface="Calibri" panose="020F0502020204030204" pitchFamily="34" charset="0"/>
                </a:rPr>
                <a:t> 8 </a:t>
              </a:r>
              <a:r>
                <a:rPr lang="en-US" sz="3000" b="1" dirty="0" err="1">
                  <a:solidFill>
                    <a:srgbClr val="FF0000"/>
                  </a:solidFill>
                  <a:latin typeface="Calibri" panose="020F0502020204030204" pitchFamily="34" charset="0"/>
                  <a:cs typeface="Calibri" panose="020F0502020204030204" pitchFamily="34" charset="0"/>
                </a:rPr>
                <a:t>tuổi</a:t>
              </a:r>
              <a:r>
                <a:rPr lang="en-US" sz="3000" b="1" dirty="0">
                  <a:solidFill>
                    <a:srgbClr val="FF0000"/>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và</a:t>
              </a:r>
              <a:r>
                <a:rPr lang="en-US" sz="3000" dirty="0">
                  <a:solidFill>
                    <a:srgbClr val="CC0099"/>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em</a:t>
              </a:r>
              <a:r>
                <a:rPr lang="en-US" sz="3000" dirty="0">
                  <a:solidFill>
                    <a:srgbClr val="CC0099"/>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đang</a:t>
              </a:r>
              <a:r>
                <a:rPr lang="en-US" sz="3000" dirty="0">
                  <a:solidFill>
                    <a:srgbClr val="CC0099"/>
                  </a:solidFill>
                  <a:latin typeface="Calibri" panose="020F0502020204030204" pitchFamily="34" charset="0"/>
                  <a:cs typeface="Calibri" panose="020F0502020204030204" pitchFamily="34" charset="0"/>
                </a:rPr>
                <a:t> </a:t>
              </a:r>
              <a:r>
                <a:rPr lang="en-US" sz="3000" dirty="0" err="1">
                  <a:solidFill>
                    <a:srgbClr val="CC0099"/>
                  </a:solidFill>
                  <a:latin typeface="Calibri" panose="020F0502020204030204" pitchFamily="34" charset="0"/>
                  <a:cs typeface="Calibri" panose="020F0502020204030204" pitchFamily="34" charset="0"/>
                </a:rPr>
                <a:t>sống</a:t>
              </a:r>
              <a:r>
                <a:rPr lang="en-US" sz="3000" dirty="0">
                  <a:solidFill>
                    <a:srgbClr val="CC0099"/>
                  </a:solidFill>
                  <a:latin typeface="Calibri" panose="020F0502020204030204" pitchFamily="34" charset="0"/>
                  <a:cs typeface="Calibri" panose="020F0502020204030204" pitchFamily="34" charset="0"/>
                </a:rPr>
                <a:t> ở </a:t>
              </a:r>
              <a:r>
                <a:rPr lang="en-US" sz="3000" b="1" dirty="0" err="1">
                  <a:solidFill>
                    <a:srgbClr val="FF0000"/>
                  </a:solidFill>
                  <a:latin typeface="Calibri" panose="020F0502020204030204" pitchFamily="34" charset="0"/>
                  <a:cs typeface="Calibri" panose="020F0502020204030204" pitchFamily="34" charset="0"/>
                </a:rPr>
                <a:t>thành</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phố</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Hồ</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Chí</a:t>
              </a:r>
              <a:r>
                <a:rPr lang="en-US" sz="3000" b="1" dirty="0">
                  <a:solidFill>
                    <a:srgbClr val="FF0000"/>
                  </a:solidFill>
                  <a:latin typeface="Calibri" panose="020F0502020204030204" pitchFamily="34" charset="0"/>
                  <a:cs typeface="Calibri" panose="020F0502020204030204" pitchFamily="34" charset="0"/>
                </a:rPr>
                <a:t> Minh</a:t>
              </a:r>
              <a:r>
                <a:rPr lang="en-US" sz="3000" dirty="0">
                  <a:solidFill>
                    <a:srgbClr val="CC0099"/>
                  </a:solidFill>
                  <a:latin typeface="Calibri" panose="020F0502020204030204" pitchFamily="34" charset="0"/>
                  <a:cs typeface="Calibri" panose="020F0502020204030204" pitchFamily="34" charset="0"/>
                </a:rPr>
                <a:t>. </a:t>
              </a:r>
              <a:r>
                <a:rPr lang="vi-VN" sz="3000" dirty="0">
                  <a:solidFill>
                    <a:srgbClr val="CC0099"/>
                  </a:solidFill>
                  <a:latin typeface="Calibri" panose="020F0502020204030204" pitchFamily="34" charset="0"/>
                  <a:cs typeface="Calibri" panose="020F0502020204030204" pitchFamily="34" charset="0"/>
                </a:rPr>
                <a:t>Sở thích của em là </a:t>
              </a:r>
              <a:r>
                <a:rPr lang="vi-VN" sz="3000" b="1" dirty="0">
                  <a:solidFill>
                    <a:srgbClr val="FF0000"/>
                  </a:solidFill>
                  <a:latin typeface="Calibri" panose="020F0502020204030204" pitchFamily="34" charset="0"/>
                  <a:cs typeface="Calibri" panose="020F0502020204030204" pitchFamily="34" charset="0"/>
                </a:rPr>
                <a:t>đọc sách </a:t>
              </a:r>
              <a:r>
                <a:rPr lang="en-US" sz="3000" b="1" dirty="0" err="1">
                  <a:solidFill>
                    <a:srgbClr val="FF0000"/>
                  </a:solidFill>
                  <a:latin typeface="Calibri" panose="020F0502020204030204" pitchFamily="34" charset="0"/>
                  <a:cs typeface="Calibri" panose="020F0502020204030204" pitchFamily="34" charset="0"/>
                </a:rPr>
                <a:t>để</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tìm</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hiểu</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về</a:t>
              </a:r>
              <a:r>
                <a:rPr lang="vi-VN" sz="3000" b="1" dirty="0">
                  <a:solidFill>
                    <a:srgbClr val="FF0000"/>
                  </a:solidFill>
                  <a:latin typeface="Calibri" panose="020F0502020204030204" pitchFamily="34" charset="0"/>
                  <a:cs typeface="Calibri" panose="020F0502020204030204" pitchFamily="34" charset="0"/>
                </a:rPr>
                <a:t> thiên nhiên</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và</a:t>
              </a:r>
              <a:r>
                <a:rPr lang="en-US" sz="3000" b="1" dirty="0">
                  <a:solidFill>
                    <a:srgbClr val="FF0000"/>
                  </a:solidFill>
                  <a:latin typeface="Calibri" panose="020F0502020204030204" pitchFamily="34" charset="0"/>
                  <a:cs typeface="Calibri" panose="020F0502020204030204" pitchFamily="34" charset="0"/>
                </a:rPr>
                <a:t> </a:t>
              </a:r>
              <a:r>
                <a:rPr lang="vi-VN" sz="3000" b="1" dirty="0">
                  <a:solidFill>
                    <a:srgbClr val="FF0000"/>
                  </a:solidFill>
                  <a:latin typeface="Calibri" panose="020F0502020204030204" pitchFamily="34" charset="0"/>
                  <a:cs typeface="Calibri" panose="020F0502020204030204" pitchFamily="34" charset="0"/>
                </a:rPr>
                <a:t>học </a:t>
              </a:r>
              <a:r>
                <a:rPr lang="en-US" sz="3000" b="1" dirty="0" err="1">
                  <a:solidFill>
                    <a:srgbClr val="FF0000"/>
                  </a:solidFill>
                  <a:latin typeface="Calibri" panose="020F0502020204030204" pitchFamily="34" charset="0"/>
                  <a:cs typeface="Calibri" panose="020F0502020204030204" pitchFamily="34" charset="0"/>
                </a:rPr>
                <a:t>môn</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Tự</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nhiên</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và</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xã</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hội</a:t>
              </a:r>
              <a:r>
                <a:rPr lang="en-US" sz="3000" b="1" dirty="0">
                  <a:solidFill>
                    <a:srgbClr val="FF0000"/>
                  </a:solidFill>
                  <a:latin typeface="Calibri" panose="020F0502020204030204" pitchFamily="34" charset="0"/>
                  <a:cs typeface="Calibri" panose="020F0502020204030204" pitchFamily="34" charset="0"/>
                </a:rPr>
                <a:t>.</a:t>
              </a:r>
              <a:r>
                <a:rPr lang="vi-VN" sz="3000" b="1" dirty="0">
                  <a:solidFill>
                    <a:srgbClr val="FF0000"/>
                  </a:solidFill>
                  <a:latin typeface="Calibri" panose="020F0502020204030204" pitchFamily="34" charset="0"/>
                  <a:cs typeface="Calibri" panose="020F0502020204030204" pitchFamily="34" charset="0"/>
                </a:rPr>
                <a:t> </a:t>
              </a:r>
              <a:r>
                <a:rPr lang="vi-VN" sz="3000" dirty="0">
                  <a:solidFill>
                    <a:srgbClr val="CC0099"/>
                  </a:solidFill>
                  <a:latin typeface="Calibri" panose="020F0502020204030204" pitchFamily="34" charset="0"/>
                  <a:cs typeface="Calibri" panose="020F0502020204030204" pitchFamily="34" charset="0"/>
                </a:rPr>
                <a:t>Hằng ngày, khi rảnh rỗi, em thường </a:t>
              </a:r>
              <a:r>
                <a:rPr lang="vi-VN" sz="3000" b="1" dirty="0">
                  <a:solidFill>
                    <a:srgbClr val="FF0000"/>
                  </a:solidFill>
                  <a:latin typeface="Calibri" panose="020F0502020204030204" pitchFamily="34" charset="0"/>
                  <a:cs typeface="Calibri" panose="020F0502020204030204" pitchFamily="34" charset="0"/>
                </a:rPr>
                <a:t>đọc sách và quan sát thiên nhiên xung quanh mình. </a:t>
              </a:r>
              <a:r>
                <a:rPr lang="vi-VN" sz="3000" dirty="0">
                  <a:solidFill>
                    <a:srgbClr val="CC0099"/>
                  </a:solidFill>
                  <a:latin typeface="Calibri" panose="020F0502020204030204" pitchFamily="34" charset="0"/>
                  <a:cs typeface="Calibri" panose="020F0502020204030204" pitchFamily="34" charset="0"/>
                </a:rPr>
                <a:t>Em ước mơ </a:t>
              </a:r>
              <a:r>
                <a:rPr lang="vi-VN" sz="3000" b="1" dirty="0">
                  <a:solidFill>
                    <a:srgbClr val="FF0000"/>
                  </a:solidFill>
                  <a:latin typeface="Calibri" panose="020F0502020204030204" pitchFamily="34" charset="0"/>
                  <a:cs typeface="Calibri" panose="020F0502020204030204" pitchFamily="34" charset="0"/>
                </a:rPr>
                <a:t>trở thành một bác sĩ thú y thật tài giỏi để chữa bệnh cho các bạn thú.</a:t>
              </a:r>
              <a:r>
                <a:rPr lang="en-US" sz="3000" b="1" dirty="0">
                  <a:solidFill>
                    <a:srgbClr val="FF0000"/>
                  </a:solidFill>
                  <a:latin typeface="Calibri" panose="020F0502020204030204" pitchFamily="34" charset="0"/>
                  <a:cs typeface="Calibri" panose="020F0502020204030204" pitchFamily="34" charset="0"/>
                </a:rPr>
                <a:t> </a:t>
              </a:r>
              <a:r>
                <a:rPr lang="vi-VN" sz="3000" dirty="0">
                  <a:solidFill>
                    <a:srgbClr val="CC0099"/>
                  </a:solidFill>
                  <a:latin typeface="Calibri" panose="020F0502020204030204" pitchFamily="34" charset="0"/>
                  <a:cs typeface="Calibri" panose="020F0502020204030204" pitchFamily="34" charset="0"/>
                </a:rPr>
                <a:t>Em sẽ cố </a:t>
              </a:r>
              <a:r>
                <a:rPr lang="vi-VN" sz="3000" b="1" dirty="0">
                  <a:solidFill>
                    <a:srgbClr val="FF0000"/>
                  </a:solidFill>
                  <a:latin typeface="Calibri" panose="020F0502020204030204" pitchFamily="34" charset="0"/>
                  <a:cs typeface="Calibri" panose="020F0502020204030204" pitchFamily="34" charset="0"/>
                </a:rPr>
                <a:t>gắng học tập chăm chỉ </a:t>
              </a:r>
              <a:r>
                <a:rPr lang="vi-VN" sz="3000" dirty="0">
                  <a:solidFill>
                    <a:srgbClr val="CC0099"/>
                  </a:solidFill>
                  <a:latin typeface="Calibri" panose="020F0502020204030204" pitchFamily="34" charset="0"/>
                  <a:cs typeface="Calibri" panose="020F0502020204030204" pitchFamily="34" charset="0"/>
                </a:rPr>
                <a:t>và </a:t>
              </a:r>
              <a:r>
                <a:rPr lang="vi-VN" sz="3000" b="1" dirty="0">
                  <a:solidFill>
                    <a:srgbClr val="FF0000"/>
                  </a:solidFill>
                  <a:latin typeface="Calibri" panose="020F0502020204030204" pitchFamily="34" charset="0"/>
                  <a:cs typeface="Calibri" panose="020F0502020204030204" pitchFamily="34" charset="0"/>
                </a:rPr>
                <a:t>luôn tìm tòi, khám phá để</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thực</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hiện</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ước</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mơ</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của</a:t>
              </a:r>
              <a:r>
                <a:rPr lang="en-US" sz="3000" b="1" dirty="0">
                  <a:solidFill>
                    <a:srgbClr val="FF0000"/>
                  </a:solidFill>
                  <a:latin typeface="Calibri" panose="020F0502020204030204" pitchFamily="34" charset="0"/>
                  <a:cs typeface="Calibri" panose="020F0502020204030204" pitchFamily="34" charset="0"/>
                </a:rPr>
                <a:t> </a:t>
              </a:r>
              <a:r>
                <a:rPr lang="en-US" sz="3000" b="1" dirty="0" err="1">
                  <a:solidFill>
                    <a:srgbClr val="FF0000"/>
                  </a:solidFill>
                  <a:latin typeface="Calibri" panose="020F0502020204030204" pitchFamily="34" charset="0"/>
                  <a:cs typeface="Calibri" panose="020F0502020204030204" pitchFamily="34" charset="0"/>
                </a:rPr>
                <a:t>em</a:t>
              </a:r>
              <a:r>
                <a:rPr lang="en-US" sz="3000" b="1" dirty="0">
                  <a:solidFill>
                    <a:srgbClr val="FF0000"/>
                  </a:solidFill>
                  <a:latin typeface="Calibri" panose="020F0502020204030204" pitchFamily="34" charset="0"/>
                  <a:cs typeface="Calibri" panose="020F0502020204030204" pitchFamily="34" charset="0"/>
                </a:rPr>
                <a:t>. </a:t>
              </a:r>
              <a:endParaRPr lang="en-US" sz="3000" b="1" dirty="0">
                <a:solidFill>
                  <a:srgbClr val="FF0000"/>
                </a:solidFill>
              </a:endParaRPr>
            </a:p>
          </p:txBody>
        </p:sp>
      </p:grpSp>
      <p:pic>
        <p:nvPicPr>
          <p:cNvPr id="17" name="Picture 16">
            <a:extLst>
              <a:ext uri="{FF2B5EF4-FFF2-40B4-BE49-F238E27FC236}">
                <a16:creationId xmlns:a16="http://schemas.microsoft.com/office/drawing/2014/main" xmlns="" id="{17CDAE7F-3938-E1F7-F42B-9B2D07406DBC}"/>
              </a:ext>
            </a:extLst>
          </p:cNvPr>
          <p:cNvPicPr>
            <a:picLocks noChangeAspect="1"/>
          </p:cNvPicPr>
          <p:nvPr/>
        </p:nvPicPr>
        <p:blipFill>
          <a:blip r:embed="rId5"/>
          <a:stretch>
            <a:fillRect/>
          </a:stretch>
        </p:blipFill>
        <p:spPr>
          <a:xfrm>
            <a:off x="10148508" y="0"/>
            <a:ext cx="2043492" cy="2052000"/>
          </a:xfrm>
          <a:prstGeom prst="rect">
            <a:avLst/>
          </a:prstGeom>
        </p:spPr>
      </p:pic>
      <p:pic>
        <p:nvPicPr>
          <p:cNvPr id="24" name="Picture 23">
            <a:extLst>
              <a:ext uri="{FF2B5EF4-FFF2-40B4-BE49-F238E27FC236}">
                <a16:creationId xmlns:a16="http://schemas.microsoft.com/office/drawing/2014/main" xmlns="" id="{552915F4-9084-9C93-7D4C-B20F0FED4D79}"/>
              </a:ext>
            </a:extLst>
          </p:cNvPr>
          <p:cNvPicPr>
            <a:picLocks noChangeAspect="1"/>
          </p:cNvPicPr>
          <p:nvPr/>
        </p:nvPicPr>
        <p:blipFill>
          <a:blip r:embed="rId6"/>
          <a:stretch>
            <a:fillRect/>
          </a:stretch>
        </p:blipFill>
        <p:spPr>
          <a:xfrm>
            <a:off x="9978147" y="2153826"/>
            <a:ext cx="1785345" cy="3168000"/>
          </a:xfrm>
          <a:prstGeom prst="rect">
            <a:avLst/>
          </a:prstGeom>
        </p:spPr>
      </p:pic>
      <p:pic>
        <p:nvPicPr>
          <p:cNvPr id="16" name="Picture 15">
            <a:extLst>
              <a:ext uri="{FF2B5EF4-FFF2-40B4-BE49-F238E27FC236}">
                <a16:creationId xmlns:a16="http://schemas.microsoft.com/office/drawing/2014/main" xmlns="" id="{0FBFA20B-F198-DC70-8D0F-6F366A27C528}"/>
              </a:ext>
            </a:extLst>
          </p:cNvPr>
          <p:cNvPicPr>
            <a:picLocks noChangeAspect="1"/>
          </p:cNvPicPr>
          <p:nvPr/>
        </p:nvPicPr>
        <p:blipFill rotWithShape="1">
          <a:blip r:embed="rId7"/>
          <a:srcRect t="67518" b="13457"/>
          <a:stretch/>
        </p:blipFill>
        <p:spPr>
          <a:xfrm>
            <a:off x="-1" y="5148819"/>
            <a:ext cx="12192001" cy="1709181"/>
          </a:xfrm>
          <a:prstGeom prst="rect">
            <a:avLst/>
          </a:prstGeom>
        </p:spPr>
      </p:pic>
    </p:spTree>
    <p:extLst>
      <p:ext uri="{BB962C8B-B14F-4D97-AF65-F5344CB8AC3E}">
        <p14:creationId xmlns:p14="http://schemas.microsoft.com/office/powerpoint/2010/main" val="30867546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5"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par>
                              <p:cTn id="16" fill="hold">
                                <p:stCondLst>
                                  <p:cond delay="1750"/>
                                </p:stCondLst>
                                <p:childTnLst>
                                  <p:par>
                                    <p:cTn id="17" presetID="2" presetClass="entr" presetSubtype="4" fill="hold" nodeType="afterEffect" p14:presetBounceEnd="40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40000">
                                          <p:cBhvr additive="base">
                                            <p:cTn id="19"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par>
                                    <p:cTn id="21" presetID="32" presetClass="emph" presetSubtype="0" repeatCount="3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5"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8" name="Trò-chơi-ting.wav"/>
                                            </p:tgtEl>
                                          </p:cMediaNode>
                                        </p:audio>
                                      </p:subTnLst>
                                    </p:cTn>
                                  </p:par>
                                </p:childTnLst>
                              </p:cTn>
                            </p:par>
                            <p:par>
                              <p:cTn id="16" fill="hold">
                                <p:stCondLst>
                                  <p:cond delay="1750"/>
                                </p:stCondLst>
                                <p:childTnLst>
                                  <p:par>
                                    <p:cTn id="17" presetID="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ppt_x"/>
                                              </p:val>
                                            </p:tav>
                                            <p:tav tm="100000">
                                              <p:val>
                                                <p:strVal val="#ppt_x"/>
                                              </p:val>
                                            </p:tav>
                                          </p:tavLst>
                                        </p:anim>
                                        <p:anim calcmode="lin" valueType="num">
                                          <p:cBhvr additive="base">
                                            <p:cTn id="20"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Trò-chơi-chíu.wav"/>
                                            </p:tgtEl>
                                          </p:cMediaNode>
                                        </p:audio>
                                      </p:subTnLst>
                                    </p:cTn>
                                  </p:par>
                                  <p:par>
                                    <p:cTn id="21" presetID="32" presetClass="emph" presetSubtype="0" repeatCount="3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9C28BA45-B41F-524A-6814-98E3F92C6FFA}"/>
              </a:ext>
            </a:extLst>
          </p:cNvPr>
          <p:cNvPicPr>
            <a:picLocks noChangeAspect="1"/>
          </p:cNvPicPr>
          <p:nvPr/>
        </p:nvPicPr>
        <p:blipFill rotWithShape="1">
          <a:blip r:embed="rId3"/>
          <a:srcRect l="2255" t="10444" r="2255" b="10444"/>
          <a:stretch/>
        </p:blipFill>
        <p:spPr>
          <a:xfrm>
            <a:off x="1613549" y="449598"/>
            <a:ext cx="6174608" cy="5112000"/>
          </a:xfrm>
          <a:prstGeom prst="rect">
            <a:avLst/>
          </a:prstGeom>
        </p:spPr>
      </p:pic>
      <p:pic>
        <p:nvPicPr>
          <p:cNvPr id="65" name="Picture 64">
            <a:extLst>
              <a:ext uri="{FF2B5EF4-FFF2-40B4-BE49-F238E27FC236}">
                <a16:creationId xmlns:a16="http://schemas.microsoft.com/office/drawing/2014/main" xmlns="" id="{C4C157B1-8E70-C37D-59CC-A1952FA73140}"/>
              </a:ext>
            </a:extLst>
          </p:cNvPr>
          <p:cNvPicPr>
            <a:picLocks noChangeAspect="1"/>
          </p:cNvPicPr>
          <p:nvPr/>
        </p:nvPicPr>
        <p:blipFill>
          <a:blip r:embed="rId4"/>
          <a:stretch>
            <a:fillRect/>
          </a:stretch>
        </p:blipFill>
        <p:spPr>
          <a:xfrm>
            <a:off x="71120" y="2254678"/>
            <a:ext cx="2113792" cy="3312000"/>
          </a:xfrm>
          <a:prstGeom prst="rect">
            <a:avLst/>
          </a:prstGeom>
        </p:spPr>
      </p:pic>
      <p:pic>
        <p:nvPicPr>
          <p:cNvPr id="66" name="Picture 65">
            <a:extLst>
              <a:ext uri="{FF2B5EF4-FFF2-40B4-BE49-F238E27FC236}">
                <a16:creationId xmlns:a16="http://schemas.microsoft.com/office/drawing/2014/main" xmlns="" id="{526C8C8D-5B43-FBDE-F008-8399A9DCF984}"/>
              </a:ext>
            </a:extLst>
          </p:cNvPr>
          <p:cNvPicPr>
            <a:picLocks noChangeAspect="1"/>
          </p:cNvPicPr>
          <p:nvPr/>
        </p:nvPicPr>
        <p:blipFill>
          <a:blip r:embed="rId5"/>
          <a:stretch>
            <a:fillRect/>
          </a:stretch>
        </p:blipFill>
        <p:spPr>
          <a:xfrm>
            <a:off x="7287914" y="2254678"/>
            <a:ext cx="2212078" cy="3312000"/>
          </a:xfrm>
          <a:prstGeom prst="rect">
            <a:avLst/>
          </a:prstGeom>
        </p:spPr>
      </p:pic>
      <p:sp>
        <p:nvSpPr>
          <p:cNvPr id="67" name="TextBox 66">
            <a:extLst>
              <a:ext uri="{FF2B5EF4-FFF2-40B4-BE49-F238E27FC236}">
                <a16:creationId xmlns:a16="http://schemas.microsoft.com/office/drawing/2014/main" xmlns="" id="{AC321A6F-95FF-0900-B9E0-842E30F8E911}"/>
              </a:ext>
            </a:extLst>
          </p:cNvPr>
          <p:cNvSpPr txBox="1"/>
          <p:nvPr/>
        </p:nvSpPr>
        <p:spPr>
          <a:xfrm>
            <a:off x="2428240" y="2554398"/>
            <a:ext cx="4216400" cy="1061829"/>
          </a:xfrm>
          <a:prstGeom prst="rect">
            <a:avLst/>
          </a:prstGeom>
          <a:noFill/>
        </p:spPr>
        <p:txBody>
          <a:bodyPr wrap="square" rtlCol="0">
            <a:spAutoFit/>
          </a:bodyPr>
          <a:lstStyle/>
          <a:p>
            <a:pPr algn="ctr"/>
            <a:r>
              <a:rPr lang="en-US" sz="6300" b="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Vận dụng</a:t>
            </a:r>
          </a:p>
        </p:txBody>
      </p:sp>
    </p:spTree>
    <p:extLst>
      <p:ext uri="{BB962C8B-B14F-4D97-AF65-F5344CB8AC3E}">
        <p14:creationId xmlns:p14="http://schemas.microsoft.com/office/powerpoint/2010/main" val="26854662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14:presetBounceEnd="40000">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14:bounceEnd="40000">
                                          <p:cBhvr additive="base">
                                            <p:cTn id="15" dur="750" fill="hold"/>
                                            <p:tgtEl>
                                              <p:spTgt spid="65"/>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2" presetClass="entr" presetSubtype="4" fill="hold" nodeType="withEffect" p14:presetBounceEnd="40000">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14:bounceEnd="40000">
                                          <p:cBhvr additive="base">
                                            <p:cTn id="19" dur="750" fill="hold"/>
                                            <p:tgtEl>
                                              <p:spTgt spid="6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750" fill="hold"/>
                                            <p:tgtEl>
                                              <p:spTgt spid="65"/>
                                            </p:tgtEl>
                                            <p:attrNameLst>
                                              <p:attrName>ppt_x</p:attrName>
                                            </p:attrNameLst>
                                          </p:cBhvr>
                                          <p:tavLst>
                                            <p:tav tm="0">
                                              <p:val>
                                                <p:strVal val="#ppt_x"/>
                                              </p:val>
                                            </p:tav>
                                            <p:tav tm="100000">
                                              <p:val>
                                                <p:strVal val="#ppt_x"/>
                                              </p:val>
                                            </p:tav>
                                          </p:tavLst>
                                        </p:anim>
                                        <p:anim calcmode="lin" valueType="num">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2" presetClass="entr" presetSubtype="4" fill="hold" nodeType="withEffect">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750" fill="hold"/>
                                            <p:tgtEl>
                                              <p:spTgt spid="66"/>
                                            </p:tgtEl>
                                            <p:attrNameLst>
                                              <p:attrName>ppt_x</p:attrName>
                                            </p:attrNameLst>
                                          </p:cBhvr>
                                          <p:tavLst>
                                            <p:tav tm="0">
                                              <p:val>
                                                <p:strVal val="#ppt_x"/>
                                              </p:val>
                                            </p:tav>
                                            <p:tav tm="100000">
                                              <p:val>
                                                <p:strVal val="#ppt_x"/>
                                              </p:val>
                                            </p:tav>
                                          </p:tavLst>
                                        </p:anim>
                                        <p:anim calcmode="lin" valueType="num">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0BAD2EE3-6964-8078-6BDE-A4AFCA2025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430"/>
          <a:stretch/>
        </p:blipFill>
        <p:spPr>
          <a:xfrm>
            <a:off x="0" y="-1"/>
            <a:ext cx="12203176" cy="6858001"/>
          </a:xfrm>
          <a:prstGeom prst="rect">
            <a:avLst/>
          </a:prstGeom>
        </p:spPr>
      </p:pic>
      <p:sp>
        <p:nvSpPr>
          <p:cNvPr id="8" name="TextBox 7">
            <a:extLst>
              <a:ext uri="{FF2B5EF4-FFF2-40B4-BE49-F238E27FC236}">
                <a16:creationId xmlns:a16="http://schemas.microsoft.com/office/drawing/2014/main" xmlns="" id="{065F154D-E401-3838-6C1C-929712E8650B}"/>
              </a:ext>
            </a:extLst>
          </p:cNvPr>
          <p:cNvSpPr txBox="1"/>
          <p:nvPr/>
        </p:nvSpPr>
        <p:spPr>
          <a:xfrm>
            <a:off x="5672182" y="2314912"/>
            <a:ext cx="3254104" cy="1323439"/>
          </a:xfrm>
          <a:prstGeom prst="rect">
            <a:avLst/>
          </a:prstGeom>
          <a:noFill/>
        </p:spPr>
        <p:txBody>
          <a:bodyPr wrap="square" rtlCol="0">
            <a:spAutoFit/>
          </a:bodyPr>
          <a:lstStyle/>
          <a:p>
            <a:pPr algn="ctr"/>
            <a:r>
              <a:rPr lang="en-US" sz="4000" b="1" dirty="0">
                <a:ln>
                  <a:solidFill>
                    <a:schemeClr val="bg1"/>
                  </a:solidFill>
                </a:ln>
                <a:blipFill dpi="0" rotWithShape="1">
                  <a:blip r:embed="rId7">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PHÒNG TRANH VUI VẺ</a:t>
            </a:r>
          </a:p>
        </p:txBody>
      </p:sp>
      <p:pic>
        <p:nvPicPr>
          <p:cNvPr id="9" name="Picture 8">
            <a:extLst>
              <a:ext uri="{FF2B5EF4-FFF2-40B4-BE49-F238E27FC236}">
                <a16:creationId xmlns:a16="http://schemas.microsoft.com/office/drawing/2014/main" xmlns="" id="{552C5AFE-1362-33D8-7D1D-EA2A852E00F1}"/>
              </a:ext>
            </a:extLst>
          </p:cNvPr>
          <p:cNvPicPr>
            <a:picLocks noChangeAspect="1"/>
          </p:cNvPicPr>
          <p:nvPr/>
        </p:nvPicPr>
        <p:blipFill>
          <a:blip r:embed="rId8"/>
          <a:stretch>
            <a:fillRect/>
          </a:stretch>
        </p:blipFill>
        <p:spPr>
          <a:xfrm>
            <a:off x="3386048" y="3063717"/>
            <a:ext cx="2182720" cy="3420000"/>
          </a:xfrm>
          <a:prstGeom prst="rect">
            <a:avLst/>
          </a:prstGeom>
        </p:spPr>
      </p:pic>
      <p:pic>
        <p:nvPicPr>
          <p:cNvPr id="10" name="Picture 9">
            <a:extLst>
              <a:ext uri="{FF2B5EF4-FFF2-40B4-BE49-F238E27FC236}">
                <a16:creationId xmlns:a16="http://schemas.microsoft.com/office/drawing/2014/main" xmlns="" id="{32941BEB-6753-E1EE-F666-CFF22B4F93CB}"/>
              </a:ext>
            </a:extLst>
          </p:cNvPr>
          <p:cNvPicPr>
            <a:picLocks noChangeAspect="1"/>
          </p:cNvPicPr>
          <p:nvPr/>
        </p:nvPicPr>
        <p:blipFill>
          <a:blip r:embed="rId9"/>
          <a:stretch>
            <a:fillRect/>
          </a:stretch>
        </p:blipFill>
        <p:spPr>
          <a:xfrm>
            <a:off x="9029700" y="3063717"/>
            <a:ext cx="2284210" cy="3420000"/>
          </a:xfrm>
          <a:prstGeom prst="rect">
            <a:avLst/>
          </a:prstGeom>
        </p:spPr>
      </p:pic>
      <p:pic>
        <p:nvPicPr>
          <p:cNvPr id="13" name="gt trò chơi 3">
            <a:hlinkClick r:id="" action="ppaction://media"/>
            <a:extLst>
              <a:ext uri="{FF2B5EF4-FFF2-40B4-BE49-F238E27FC236}">
                <a16:creationId xmlns:a16="http://schemas.microsoft.com/office/drawing/2014/main" xmlns="" id="{03C0DF32-66BA-E49C-9225-7A629AEFC0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03176" y="0"/>
            <a:ext cx="487363" cy="487363"/>
          </a:xfrm>
          <a:prstGeom prst="rect">
            <a:avLst/>
          </a:prstGeom>
        </p:spPr>
      </p:pic>
    </p:spTree>
    <p:extLst>
      <p:ext uri="{BB962C8B-B14F-4D97-AF65-F5344CB8AC3E}">
        <p14:creationId xmlns:p14="http://schemas.microsoft.com/office/powerpoint/2010/main" val="20597396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83" fill="hold"/>
                                            <p:tgtEl>
                                              <p:spTgt spid="13"/>
                                            </p:tgtEl>
                                          </p:cBhvr>
                                        </p:cmd>
                                      </p:childTnLst>
                                    </p:cTn>
                                  </p:par>
                                  <p:par>
                                    <p:cTn id="7" presetID="1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p:tgtEl>
                                              <p:spTgt spid="8"/>
                                            </p:tgtEl>
                                            <p:attrNameLst>
                                              <p:attrName>ppt_y</p:attrName>
                                            </p:attrNameLst>
                                          </p:cBhvr>
                                          <p:tavLst>
                                            <p:tav tm="0">
                                              <p:val>
                                                <p:strVal val="#ppt_y-#ppt_h*1.125000"/>
                                              </p:val>
                                            </p:tav>
                                            <p:tav tm="100000">
                                              <p:val>
                                                <p:strVal val="#ppt_y"/>
                                              </p:val>
                                            </p:tav>
                                          </p:tavLst>
                                        </p:anim>
                                        <p:animEffect transition="in" filter="wipe(down)">
                                          <p:cBhvr>
                                            <p:cTn id="10" dur="500"/>
                                            <p:tgtEl>
                                              <p:spTgt spid="8"/>
                                            </p:tgtEl>
                                          </p:cBhvr>
                                        </p:animEffect>
                                      </p:childTnLst>
                                    </p:cTn>
                                  </p:par>
                                  <p:par>
                                    <p:cTn id="11" presetID="2" presetClass="entr" presetSubtype="4" fill="hold" nodeType="withEffect" p14:presetBounceEnd="40000">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par>
                                    <p:cTn id="15" presetID="2" presetClass="entr" presetSubtype="4" fill="hold" nodeType="withEffect" p14:presetBounceEnd="40000">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14:bounceEnd="40000">
                                          <p:cBhvr additive="base">
                                            <p:cTn id="17"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chíu.wav"/>
                                            </p:tgtEl>
                                          </p:cMediaNode>
                                        </p:audio>
                                      </p:subTnLst>
                                    </p:cTn>
                                  </p:par>
                                  <p:par>
                                    <p:cTn id="19" presetID="32" presetClass="emph" presetSubtype="0" repeatCount="indefinite" fill="hold" nodeType="withEffect">
                                      <p:stCondLst>
                                        <p:cond delay="25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5" name="Tieng-yeah-tre-con-www_tiengdong_com.wav"/>
                                            </p:tgtEl>
                                          </p:cMediaNode>
                                        </p:audio>
                                      </p:subTnLst>
                                    </p:cTn>
                                  </p:par>
                                  <p:par>
                                    <p:cTn id="25" presetID="32" presetClass="emph" presetSubtype="0" repeatCount="indefinite" fill="hold" nodeType="withEffect">
                                      <p:stCondLst>
                                        <p:cond delay="25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par>
                                    <p:cTn id="31" presetID="26" presetClass="emph" presetSubtype="0" repeatCount="indefinite" fill="hold" grpId="1" nodeType="withEffect">
                                      <p:stCondLst>
                                        <p:cond delay="25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83" fill="hold"/>
                                            <p:tgtEl>
                                              <p:spTgt spid="13"/>
                                            </p:tgtEl>
                                          </p:cBhvr>
                                        </p:cmd>
                                      </p:childTnLst>
                                    </p:cTn>
                                  </p:par>
                                  <p:par>
                                    <p:cTn id="7" presetID="1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p:tgtEl>
                                              <p:spTgt spid="8"/>
                                            </p:tgtEl>
                                            <p:attrNameLst>
                                              <p:attrName>ppt_y</p:attrName>
                                            </p:attrNameLst>
                                          </p:cBhvr>
                                          <p:tavLst>
                                            <p:tav tm="0">
                                              <p:val>
                                                <p:strVal val="#ppt_y-#ppt_h*1.125000"/>
                                              </p:val>
                                            </p:tav>
                                            <p:tav tm="100000">
                                              <p:val>
                                                <p:strVal val="#ppt_y"/>
                                              </p:val>
                                            </p:tav>
                                          </p:tavLst>
                                        </p:anim>
                                        <p:animEffect transition="in" filter="wipe(down)">
                                          <p:cBhvr>
                                            <p:cTn id="10" dur="500"/>
                                            <p:tgtEl>
                                              <p:spTgt spid="8"/>
                                            </p:tgtEl>
                                          </p:cBhvr>
                                        </p:animEffect>
                                      </p:childTnLst>
                                    </p:cTn>
                                  </p:par>
                                  <p:par>
                                    <p:cTn id="11" presetID="2" presetClass="entr" presetSubtype="4"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1" name="Trò-chơi-chíu.wav"/>
                                            </p:tgtEl>
                                          </p:cMediaNode>
                                        </p:audio>
                                      </p:subTnLst>
                                    </p:cTn>
                                  </p:par>
                                  <p:par>
                                    <p:cTn id="15" presetID="2" presetClass="entr" presetSubtype="4"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Trò-chơi-chíu.wav"/>
                                            </p:tgtEl>
                                          </p:cMediaNode>
                                        </p:audio>
                                      </p:subTnLst>
                                    </p:cTn>
                                  </p:par>
                                  <p:par>
                                    <p:cTn id="19" presetID="32" presetClass="emph" presetSubtype="0" repeatCount="indefinite" fill="hold" nodeType="withEffect">
                                      <p:stCondLst>
                                        <p:cond delay="25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12" name="Tieng-yeah-tre-con-www_tiengdong_com.wav"/>
                                            </p:tgtEl>
                                          </p:cMediaNode>
                                        </p:audio>
                                      </p:subTnLst>
                                    </p:cTn>
                                  </p:par>
                                  <p:par>
                                    <p:cTn id="25" presetID="32" presetClass="emph" presetSubtype="0" repeatCount="indefinite" fill="hold" nodeType="withEffect">
                                      <p:stCondLst>
                                        <p:cond delay="25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par>
                                    <p:cTn id="31" presetID="26" presetClass="emph" presetSubtype="0" repeatCount="indefinite" fill="hold" grpId="1" nodeType="withEffect">
                                      <p:stCondLst>
                                        <p:cond delay="25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8" grpId="0"/>
          <p:bldP spid="8"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D6EDA49A-9E09-442C-60EF-883204DBC444}"/>
              </a:ext>
            </a:extLst>
          </p:cNvPr>
          <p:cNvGrpSpPr/>
          <p:nvPr/>
        </p:nvGrpSpPr>
        <p:grpSpPr>
          <a:xfrm>
            <a:off x="-378200" y="1198369"/>
            <a:ext cx="5453583" cy="2001816"/>
            <a:chOff x="-378200" y="1198369"/>
            <a:chExt cx="5453583" cy="2001816"/>
          </a:xfrm>
        </p:grpSpPr>
        <p:sp>
          <p:nvSpPr>
            <p:cNvPr id="26" name="TextBox 25">
              <a:extLst>
                <a:ext uri="{FF2B5EF4-FFF2-40B4-BE49-F238E27FC236}">
                  <a16:creationId xmlns:a16="http://schemas.microsoft.com/office/drawing/2014/main" xmlns="" id="{1D68834F-3EF4-1F73-A2F4-F637BA871AF1}"/>
                </a:ext>
              </a:extLst>
            </p:cNvPr>
            <p:cNvSpPr txBox="1"/>
            <p:nvPr/>
          </p:nvSpPr>
          <p:spPr>
            <a:xfrm>
              <a:off x="566883" y="2008369"/>
              <a:ext cx="4508500" cy="1191816"/>
            </a:xfrm>
            <a:custGeom>
              <a:avLst/>
              <a:gdLst>
                <a:gd name="connsiteX0" fmla="*/ 0 w 4508500"/>
                <a:gd name="connsiteY0" fmla="*/ 198640 h 1191816"/>
                <a:gd name="connsiteX1" fmla="*/ 198640 w 4508500"/>
                <a:gd name="connsiteY1" fmla="*/ 0 h 1191816"/>
                <a:gd name="connsiteX2" fmla="*/ 842731 w 4508500"/>
                <a:gd name="connsiteY2" fmla="*/ 0 h 1191816"/>
                <a:gd name="connsiteX3" fmla="*/ 1569047 w 4508500"/>
                <a:gd name="connsiteY3" fmla="*/ 0 h 1191816"/>
                <a:gd name="connsiteX4" fmla="*/ 2336474 w 4508500"/>
                <a:gd name="connsiteY4" fmla="*/ 0 h 1191816"/>
                <a:gd name="connsiteX5" fmla="*/ 3062790 w 4508500"/>
                <a:gd name="connsiteY5" fmla="*/ 0 h 1191816"/>
                <a:gd name="connsiteX6" fmla="*/ 3624657 w 4508500"/>
                <a:gd name="connsiteY6" fmla="*/ 0 h 1191816"/>
                <a:gd name="connsiteX7" fmla="*/ 4309860 w 4508500"/>
                <a:gd name="connsiteY7" fmla="*/ 0 h 1191816"/>
                <a:gd name="connsiteX8" fmla="*/ 4508500 w 4508500"/>
                <a:gd name="connsiteY8" fmla="*/ 198640 h 1191816"/>
                <a:gd name="connsiteX9" fmla="*/ 4508500 w 4508500"/>
                <a:gd name="connsiteY9" fmla="*/ 587963 h 1191816"/>
                <a:gd name="connsiteX10" fmla="*/ 4508500 w 4508500"/>
                <a:gd name="connsiteY10" fmla="*/ 993176 h 1191816"/>
                <a:gd name="connsiteX11" fmla="*/ 4309860 w 4508500"/>
                <a:gd name="connsiteY11" fmla="*/ 1191816 h 1191816"/>
                <a:gd name="connsiteX12" fmla="*/ 3665769 w 4508500"/>
                <a:gd name="connsiteY12" fmla="*/ 1191816 h 1191816"/>
                <a:gd name="connsiteX13" fmla="*/ 2939453 w 4508500"/>
                <a:gd name="connsiteY13" fmla="*/ 1191816 h 1191816"/>
                <a:gd name="connsiteX14" fmla="*/ 2336474 w 4508500"/>
                <a:gd name="connsiteY14" fmla="*/ 1191816 h 1191816"/>
                <a:gd name="connsiteX15" fmla="*/ 1733495 w 4508500"/>
                <a:gd name="connsiteY15" fmla="*/ 1191816 h 1191816"/>
                <a:gd name="connsiteX16" fmla="*/ 1048292 w 4508500"/>
                <a:gd name="connsiteY16" fmla="*/ 1191816 h 1191816"/>
                <a:gd name="connsiteX17" fmla="*/ 198640 w 4508500"/>
                <a:gd name="connsiteY17" fmla="*/ 1191816 h 1191816"/>
                <a:gd name="connsiteX18" fmla="*/ 0 w 4508500"/>
                <a:gd name="connsiteY18" fmla="*/ 993176 h 1191816"/>
                <a:gd name="connsiteX19" fmla="*/ 0 w 4508500"/>
                <a:gd name="connsiteY19" fmla="*/ 603853 h 1191816"/>
                <a:gd name="connsiteX20" fmla="*/ 0 w 4508500"/>
                <a:gd name="connsiteY20"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8500" h="1191816" fill="none" extrusionOk="0">
                  <a:moveTo>
                    <a:pt x="0" y="198640"/>
                  </a:moveTo>
                  <a:cubicBezTo>
                    <a:pt x="9057" y="90002"/>
                    <a:pt x="62502" y="6213"/>
                    <a:pt x="198640" y="0"/>
                  </a:cubicBezTo>
                  <a:cubicBezTo>
                    <a:pt x="420950" y="18512"/>
                    <a:pt x="612241" y="21723"/>
                    <a:pt x="842731" y="0"/>
                  </a:cubicBezTo>
                  <a:cubicBezTo>
                    <a:pt x="1073221" y="-21723"/>
                    <a:pt x="1400093" y="6357"/>
                    <a:pt x="1569047" y="0"/>
                  </a:cubicBezTo>
                  <a:cubicBezTo>
                    <a:pt x="1738001" y="-6357"/>
                    <a:pt x="2099052" y="-33164"/>
                    <a:pt x="2336474" y="0"/>
                  </a:cubicBezTo>
                  <a:cubicBezTo>
                    <a:pt x="2573896" y="33164"/>
                    <a:pt x="2777272" y="25772"/>
                    <a:pt x="3062790" y="0"/>
                  </a:cubicBezTo>
                  <a:cubicBezTo>
                    <a:pt x="3348308" y="-25772"/>
                    <a:pt x="3364178" y="2995"/>
                    <a:pt x="3624657" y="0"/>
                  </a:cubicBezTo>
                  <a:cubicBezTo>
                    <a:pt x="3885136" y="-2995"/>
                    <a:pt x="4129231" y="33660"/>
                    <a:pt x="4309860" y="0"/>
                  </a:cubicBezTo>
                  <a:cubicBezTo>
                    <a:pt x="4420541" y="3204"/>
                    <a:pt x="4494027" y="99003"/>
                    <a:pt x="4508500" y="198640"/>
                  </a:cubicBezTo>
                  <a:cubicBezTo>
                    <a:pt x="4526257" y="354825"/>
                    <a:pt x="4495365" y="421867"/>
                    <a:pt x="4508500" y="587963"/>
                  </a:cubicBezTo>
                  <a:cubicBezTo>
                    <a:pt x="4521635" y="754059"/>
                    <a:pt x="4500657" y="905486"/>
                    <a:pt x="4508500" y="993176"/>
                  </a:cubicBezTo>
                  <a:cubicBezTo>
                    <a:pt x="4500328" y="1091020"/>
                    <a:pt x="4421602" y="1193229"/>
                    <a:pt x="4309860" y="1191816"/>
                  </a:cubicBezTo>
                  <a:cubicBezTo>
                    <a:pt x="4105565" y="1163005"/>
                    <a:pt x="3962992" y="1194115"/>
                    <a:pt x="3665769" y="1191816"/>
                  </a:cubicBezTo>
                  <a:cubicBezTo>
                    <a:pt x="3368546" y="1189517"/>
                    <a:pt x="3184701" y="1197557"/>
                    <a:pt x="2939453" y="1191816"/>
                  </a:cubicBezTo>
                  <a:cubicBezTo>
                    <a:pt x="2694205" y="1186075"/>
                    <a:pt x="2596138" y="1199754"/>
                    <a:pt x="2336474" y="1191816"/>
                  </a:cubicBezTo>
                  <a:cubicBezTo>
                    <a:pt x="2076810" y="1183878"/>
                    <a:pt x="1877452" y="1208740"/>
                    <a:pt x="1733495" y="1191816"/>
                  </a:cubicBezTo>
                  <a:cubicBezTo>
                    <a:pt x="1589538" y="1174892"/>
                    <a:pt x="1388751" y="1159445"/>
                    <a:pt x="1048292" y="1191816"/>
                  </a:cubicBezTo>
                  <a:cubicBezTo>
                    <a:pt x="707833" y="1224187"/>
                    <a:pt x="474802" y="1170746"/>
                    <a:pt x="198640" y="1191816"/>
                  </a:cubicBezTo>
                  <a:cubicBezTo>
                    <a:pt x="92601" y="1203927"/>
                    <a:pt x="4236" y="1103385"/>
                    <a:pt x="0" y="993176"/>
                  </a:cubicBezTo>
                  <a:cubicBezTo>
                    <a:pt x="739" y="901418"/>
                    <a:pt x="-3066" y="789582"/>
                    <a:pt x="0" y="603853"/>
                  </a:cubicBezTo>
                  <a:cubicBezTo>
                    <a:pt x="3066" y="418124"/>
                    <a:pt x="-14206" y="324145"/>
                    <a:pt x="0" y="198640"/>
                  </a:cubicBezTo>
                  <a:close/>
                </a:path>
                <a:path w="4508500" h="1191816" stroke="0" extrusionOk="0">
                  <a:moveTo>
                    <a:pt x="0" y="198640"/>
                  </a:moveTo>
                  <a:cubicBezTo>
                    <a:pt x="-1630" y="85456"/>
                    <a:pt x="100207" y="9827"/>
                    <a:pt x="198640" y="0"/>
                  </a:cubicBezTo>
                  <a:cubicBezTo>
                    <a:pt x="339150" y="-11841"/>
                    <a:pt x="662027" y="6336"/>
                    <a:pt x="842731" y="0"/>
                  </a:cubicBezTo>
                  <a:cubicBezTo>
                    <a:pt x="1023435" y="-6336"/>
                    <a:pt x="1261432" y="24520"/>
                    <a:pt x="1569047" y="0"/>
                  </a:cubicBezTo>
                  <a:cubicBezTo>
                    <a:pt x="1876662" y="-24520"/>
                    <a:pt x="1930094" y="19172"/>
                    <a:pt x="2213138" y="0"/>
                  </a:cubicBezTo>
                  <a:cubicBezTo>
                    <a:pt x="2496182" y="-19172"/>
                    <a:pt x="2617919" y="14409"/>
                    <a:pt x="2939453" y="0"/>
                  </a:cubicBezTo>
                  <a:cubicBezTo>
                    <a:pt x="3260988" y="-14409"/>
                    <a:pt x="3305419" y="-4151"/>
                    <a:pt x="3624657" y="0"/>
                  </a:cubicBezTo>
                  <a:cubicBezTo>
                    <a:pt x="3943895" y="4151"/>
                    <a:pt x="4161277" y="-65"/>
                    <a:pt x="4309860" y="0"/>
                  </a:cubicBezTo>
                  <a:cubicBezTo>
                    <a:pt x="4421291" y="-1976"/>
                    <a:pt x="4485450" y="74243"/>
                    <a:pt x="4508500" y="198640"/>
                  </a:cubicBezTo>
                  <a:cubicBezTo>
                    <a:pt x="4497310" y="359897"/>
                    <a:pt x="4519405" y="452343"/>
                    <a:pt x="4508500" y="580017"/>
                  </a:cubicBezTo>
                  <a:cubicBezTo>
                    <a:pt x="4497595" y="707691"/>
                    <a:pt x="4523826" y="818566"/>
                    <a:pt x="4508500" y="993176"/>
                  </a:cubicBezTo>
                  <a:cubicBezTo>
                    <a:pt x="4505646" y="1128435"/>
                    <a:pt x="4408456" y="1187895"/>
                    <a:pt x="4309860" y="1191816"/>
                  </a:cubicBezTo>
                  <a:cubicBezTo>
                    <a:pt x="4068541" y="1183583"/>
                    <a:pt x="3798560" y="1179215"/>
                    <a:pt x="3542432" y="1191816"/>
                  </a:cubicBezTo>
                  <a:cubicBezTo>
                    <a:pt x="3286304" y="1204417"/>
                    <a:pt x="3223839" y="1175576"/>
                    <a:pt x="2939453" y="1191816"/>
                  </a:cubicBezTo>
                  <a:cubicBezTo>
                    <a:pt x="2655067" y="1208056"/>
                    <a:pt x="2430499" y="1222158"/>
                    <a:pt x="2213138" y="1191816"/>
                  </a:cubicBezTo>
                  <a:cubicBezTo>
                    <a:pt x="1995777" y="1161474"/>
                    <a:pt x="1738428" y="1170584"/>
                    <a:pt x="1486822" y="1191816"/>
                  </a:cubicBezTo>
                  <a:cubicBezTo>
                    <a:pt x="1235216" y="1213048"/>
                    <a:pt x="680037" y="1176247"/>
                    <a:pt x="198640" y="1191816"/>
                  </a:cubicBezTo>
                  <a:cubicBezTo>
                    <a:pt x="110793" y="1189506"/>
                    <a:pt x="4738" y="1101480"/>
                    <a:pt x="0" y="993176"/>
                  </a:cubicBezTo>
                  <a:cubicBezTo>
                    <a:pt x="-13186" y="816487"/>
                    <a:pt x="-11298" y="768415"/>
                    <a:pt x="0" y="611799"/>
                  </a:cubicBezTo>
                  <a:cubicBezTo>
                    <a:pt x="11298" y="455183"/>
                    <a:pt x="-15297" y="387540"/>
                    <a:pt x="0" y="198640"/>
                  </a:cubicBezTo>
                  <a:close/>
                </a:path>
              </a:pathLst>
            </a:custGeom>
            <a:ln>
              <a:solidFill>
                <a:srgbClr val="FF0066"/>
              </a:solidFill>
              <a:extLst>
                <a:ext uri="{C807C97D-BFC1-408E-A445-0C87EB9F89A2}">
                  <ask:lineSketchStyleProps xmlns:ask="http://schemas.microsoft.com/office/drawing/2018/sketchyshapes" xmlns="" sd="4265815167">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a:solidFill>
                    <a:srgbClr val="FF0066"/>
                  </a:solidFill>
                </a:rPr>
                <a:t> Tham quan phòng tranh, đọc các bài viết.</a:t>
              </a:r>
            </a:p>
          </p:txBody>
        </p:sp>
        <p:pic>
          <p:nvPicPr>
            <p:cNvPr id="29" name="Picture 28" descr="A picture containing person, dark, light&#10;&#10;Description automatically generated">
              <a:extLst>
                <a:ext uri="{FF2B5EF4-FFF2-40B4-BE49-F238E27FC236}">
                  <a16:creationId xmlns:a16="http://schemas.microsoft.com/office/drawing/2014/main" xmlns="" id="{49B3ECA4-8299-DF47-1CBB-1D077774BBB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78200" y="1198369"/>
              <a:ext cx="1620000" cy="1620000"/>
            </a:xfrm>
            <a:prstGeom prst="rect">
              <a:avLst/>
            </a:prstGeom>
            <a:effectLst>
              <a:innerShdw blurRad="63500" dist="50800" dir="2700000">
                <a:schemeClr val="bg1">
                  <a:lumMod val="50000"/>
                  <a:alpha val="50000"/>
                </a:schemeClr>
              </a:innerShdw>
            </a:effectLst>
          </p:spPr>
        </p:pic>
      </p:grpSp>
      <p:grpSp>
        <p:nvGrpSpPr>
          <p:cNvPr id="35" name="Group 34">
            <a:extLst>
              <a:ext uri="{FF2B5EF4-FFF2-40B4-BE49-F238E27FC236}">
                <a16:creationId xmlns:a16="http://schemas.microsoft.com/office/drawing/2014/main" xmlns="" id="{1DCE3052-55AC-B986-C722-8D705F9700C0}"/>
              </a:ext>
            </a:extLst>
          </p:cNvPr>
          <p:cNvGrpSpPr/>
          <p:nvPr/>
        </p:nvGrpSpPr>
        <p:grpSpPr>
          <a:xfrm>
            <a:off x="-378200" y="-406733"/>
            <a:ext cx="6342583" cy="1994367"/>
            <a:chOff x="-378200" y="-406733"/>
            <a:chExt cx="6342583" cy="1994367"/>
          </a:xfrm>
        </p:grpSpPr>
        <p:sp>
          <p:nvSpPr>
            <p:cNvPr id="25" name="TextBox 24">
              <a:extLst>
                <a:ext uri="{FF2B5EF4-FFF2-40B4-BE49-F238E27FC236}">
                  <a16:creationId xmlns:a16="http://schemas.microsoft.com/office/drawing/2014/main" xmlns="" id="{64BA6192-3988-27F7-66C2-26EDCE45634C}"/>
                </a:ext>
              </a:extLst>
            </p:cNvPr>
            <p:cNvSpPr txBox="1"/>
            <p:nvPr/>
          </p:nvSpPr>
          <p:spPr>
            <a:xfrm>
              <a:off x="566883" y="395818"/>
              <a:ext cx="5397500" cy="1191816"/>
            </a:xfrm>
            <a:custGeom>
              <a:avLst/>
              <a:gdLst>
                <a:gd name="connsiteX0" fmla="*/ 0 w 5397500"/>
                <a:gd name="connsiteY0" fmla="*/ 198640 h 1191816"/>
                <a:gd name="connsiteX1" fmla="*/ 198640 w 5397500"/>
                <a:gd name="connsiteY1" fmla="*/ 0 h 1191816"/>
                <a:gd name="connsiteX2" fmla="*/ 873670 w 5397500"/>
                <a:gd name="connsiteY2" fmla="*/ 0 h 1191816"/>
                <a:gd name="connsiteX3" fmla="*/ 1498697 w 5397500"/>
                <a:gd name="connsiteY3" fmla="*/ 0 h 1191816"/>
                <a:gd name="connsiteX4" fmla="*/ 2073723 w 5397500"/>
                <a:gd name="connsiteY4" fmla="*/ 0 h 1191816"/>
                <a:gd name="connsiteX5" fmla="*/ 2748752 w 5397500"/>
                <a:gd name="connsiteY5" fmla="*/ 0 h 1191816"/>
                <a:gd name="connsiteX6" fmla="*/ 3223773 w 5397500"/>
                <a:gd name="connsiteY6" fmla="*/ 0 h 1191816"/>
                <a:gd name="connsiteX7" fmla="*/ 3948805 w 5397500"/>
                <a:gd name="connsiteY7" fmla="*/ 0 h 1191816"/>
                <a:gd name="connsiteX8" fmla="*/ 5198860 w 5397500"/>
                <a:gd name="connsiteY8" fmla="*/ 0 h 1191816"/>
                <a:gd name="connsiteX9" fmla="*/ 5397500 w 5397500"/>
                <a:gd name="connsiteY9" fmla="*/ 198640 h 1191816"/>
                <a:gd name="connsiteX10" fmla="*/ 5397500 w 5397500"/>
                <a:gd name="connsiteY10" fmla="*/ 587963 h 1191816"/>
                <a:gd name="connsiteX11" fmla="*/ 5397500 w 5397500"/>
                <a:gd name="connsiteY11" fmla="*/ 993176 h 1191816"/>
                <a:gd name="connsiteX12" fmla="*/ 5198860 w 5397500"/>
                <a:gd name="connsiteY12" fmla="*/ 1191816 h 1191816"/>
                <a:gd name="connsiteX13" fmla="*/ 4573833 w 5397500"/>
                <a:gd name="connsiteY13" fmla="*/ 1191816 h 1191816"/>
                <a:gd name="connsiteX14" fmla="*/ 3998807 w 5397500"/>
                <a:gd name="connsiteY14" fmla="*/ 1191816 h 1191816"/>
                <a:gd name="connsiteX15" fmla="*/ 3323778 w 5397500"/>
                <a:gd name="connsiteY15" fmla="*/ 1191816 h 1191816"/>
                <a:gd name="connsiteX16" fmla="*/ 2648748 w 5397500"/>
                <a:gd name="connsiteY16" fmla="*/ 1191816 h 1191816"/>
                <a:gd name="connsiteX17" fmla="*/ 1923716 w 5397500"/>
                <a:gd name="connsiteY17" fmla="*/ 1191816 h 1191816"/>
                <a:gd name="connsiteX18" fmla="*/ 1298688 w 5397500"/>
                <a:gd name="connsiteY18" fmla="*/ 1191816 h 1191816"/>
                <a:gd name="connsiteX19" fmla="*/ 198640 w 5397500"/>
                <a:gd name="connsiteY19" fmla="*/ 1191816 h 1191816"/>
                <a:gd name="connsiteX20" fmla="*/ 0 w 5397500"/>
                <a:gd name="connsiteY20" fmla="*/ 993176 h 1191816"/>
                <a:gd name="connsiteX21" fmla="*/ 0 w 5397500"/>
                <a:gd name="connsiteY21" fmla="*/ 611799 h 1191816"/>
                <a:gd name="connsiteX22" fmla="*/ 0 w 5397500"/>
                <a:gd name="connsiteY22"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7500" h="1191816" fill="none" extrusionOk="0">
                  <a:moveTo>
                    <a:pt x="0" y="198640"/>
                  </a:moveTo>
                  <a:cubicBezTo>
                    <a:pt x="-23493" y="101631"/>
                    <a:pt x="84012" y="-8977"/>
                    <a:pt x="198640" y="0"/>
                  </a:cubicBezTo>
                  <a:cubicBezTo>
                    <a:pt x="469571" y="21236"/>
                    <a:pt x="635519" y="7781"/>
                    <a:pt x="873670" y="0"/>
                  </a:cubicBezTo>
                  <a:cubicBezTo>
                    <a:pt x="1111821" y="-7781"/>
                    <a:pt x="1362411" y="10502"/>
                    <a:pt x="1498697" y="0"/>
                  </a:cubicBezTo>
                  <a:cubicBezTo>
                    <a:pt x="1634983" y="-10502"/>
                    <a:pt x="1803673" y="-17825"/>
                    <a:pt x="2073723" y="0"/>
                  </a:cubicBezTo>
                  <a:cubicBezTo>
                    <a:pt x="2343773" y="17825"/>
                    <a:pt x="2590699" y="21504"/>
                    <a:pt x="2748752" y="0"/>
                  </a:cubicBezTo>
                  <a:cubicBezTo>
                    <a:pt x="2906805" y="-21504"/>
                    <a:pt x="3000055" y="-15497"/>
                    <a:pt x="3223773" y="0"/>
                  </a:cubicBezTo>
                  <a:cubicBezTo>
                    <a:pt x="3447491" y="15497"/>
                    <a:pt x="3782253" y="-24004"/>
                    <a:pt x="3948805" y="0"/>
                  </a:cubicBezTo>
                  <a:cubicBezTo>
                    <a:pt x="4115357" y="24004"/>
                    <a:pt x="4938217" y="-9641"/>
                    <a:pt x="5198860" y="0"/>
                  </a:cubicBezTo>
                  <a:cubicBezTo>
                    <a:pt x="5324124" y="-4757"/>
                    <a:pt x="5371626" y="83316"/>
                    <a:pt x="5397500" y="198640"/>
                  </a:cubicBezTo>
                  <a:cubicBezTo>
                    <a:pt x="5413705" y="316456"/>
                    <a:pt x="5379995" y="490778"/>
                    <a:pt x="5397500" y="587963"/>
                  </a:cubicBezTo>
                  <a:cubicBezTo>
                    <a:pt x="5415005" y="685148"/>
                    <a:pt x="5392032" y="907727"/>
                    <a:pt x="5397500" y="993176"/>
                  </a:cubicBezTo>
                  <a:cubicBezTo>
                    <a:pt x="5393733" y="1113815"/>
                    <a:pt x="5302236" y="1180684"/>
                    <a:pt x="5198860" y="1191816"/>
                  </a:cubicBezTo>
                  <a:cubicBezTo>
                    <a:pt x="5028117" y="1178355"/>
                    <a:pt x="4730568" y="1197427"/>
                    <a:pt x="4573833" y="1191816"/>
                  </a:cubicBezTo>
                  <a:cubicBezTo>
                    <a:pt x="4417098" y="1186205"/>
                    <a:pt x="4154073" y="1193529"/>
                    <a:pt x="3998807" y="1191816"/>
                  </a:cubicBezTo>
                  <a:cubicBezTo>
                    <a:pt x="3843541" y="1190103"/>
                    <a:pt x="3532518" y="1211617"/>
                    <a:pt x="3323778" y="1191816"/>
                  </a:cubicBezTo>
                  <a:cubicBezTo>
                    <a:pt x="3115038" y="1172015"/>
                    <a:pt x="2924907" y="1186465"/>
                    <a:pt x="2648748" y="1191816"/>
                  </a:cubicBezTo>
                  <a:cubicBezTo>
                    <a:pt x="2372589" y="1197168"/>
                    <a:pt x="2252712" y="1177022"/>
                    <a:pt x="1923716" y="1191816"/>
                  </a:cubicBezTo>
                  <a:cubicBezTo>
                    <a:pt x="1594720" y="1206610"/>
                    <a:pt x="1482578" y="1199581"/>
                    <a:pt x="1298688" y="1191816"/>
                  </a:cubicBezTo>
                  <a:cubicBezTo>
                    <a:pt x="1114798" y="1184051"/>
                    <a:pt x="727130" y="1238032"/>
                    <a:pt x="198640" y="1191816"/>
                  </a:cubicBezTo>
                  <a:cubicBezTo>
                    <a:pt x="72334" y="1187408"/>
                    <a:pt x="22042" y="1115312"/>
                    <a:pt x="0" y="993176"/>
                  </a:cubicBezTo>
                  <a:cubicBezTo>
                    <a:pt x="18078" y="847339"/>
                    <a:pt x="-17804" y="724654"/>
                    <a:pt x="0" y="611799"/>
                  </a:cubicBezTo>
                  <a:cubicBezTo>
                    <a:pt x="17804" y="498944"/>
                    <a:pt x="-628" y="303104"/>
                    <a:pt x="0" y="198640"/>
                  </a:cubicBezTo>
                  <a:close/>
                </a:path>
                <a:path w="5397500" h="1191816" stroke="0" extrusionOk="0">
                  <a:moveTo>
                    <a:pt x="0" y="198640"/>
                  </a:moveTo>
                  <a:cubicBezTo>
                    <a:pt x="-13852" y="110134"/>
                    <a:pt x="96043" y="-7660"/>
                    <a:pt x="198640" y="0"/>
                  </a:cubicBezTo>
                  <a:cubicBezTo>
                    <a:pt x="372642" y="18350"/>
                    <a:pt x="563375" y="2819"/>
                    <a:pt x="723663" y="0"/>
                  </a:cubicBezTo>
                  <a:cubicBezTo>
                    <a:pt x="883951" y="-2819"/>
                    <a:pt x="1064744" y="-22984"/>
                    <a:pt x="1298688" y="0"/>
                  </a:cubicBezTo>
                  <a:cubicBezTo>
                    <a:pt x="1532632" y="22984"/>
                    <a:pt x="1842695" y="1561"/>
                    <a:pt x="2023720" y="0"/>
                  </a:cubicBezTo>
                  <a:cubicBezTo>
                    <a:pt x="2204745" y="-1561"/>
                    <a:pt x="2395048" y="-13924"/>
                    <a:pt x="2548743" y="0"/>
                  </a:cubicBezTo>
                  <a:cubicBezTo>
                    <a:pt x="2702438" y="13924"/>
                    <a:pt x="3052887" y="24907"/>
                    <a:pt x="3223773" y="0"/>
                  </a:cubicBezTo>
                  <a:cubicBezTo>
                    <a:pt x="3394659" y="-24907"/>
                    <a:pt x="3566075" y="-2230"/>
                    <a:pt x="3748796" y="0"/>
                  </a:cubicBezTo>
                  <a:cubicBezTo>
                    <a:pt x="3931517" y="2230"/>
                    <a:pt x="4143731" y="8397"/>
                    <a:pt x="4373824" y="0"/>
                  </a:cubicBezTo>
                  <a:cubicBezTo>
                    <a:pt x="4603917" y="-8397"/>
                    <a:pt x="5006496" y="-5124"/>
                    <a:pt x="5198860" y="0"/>
                  </a:cubicBezTo>
                  <a:cubicBezTo>
                    <a:pt x="5327976" y="-733"/>
                    <a:pt x="5398987" y="101276"/>
                    <a:pt x="5397500" y="198640"/>
                  </a:cubicBezTo>
                  <a:cubicBezTo>
                    <a:pt x="5406613" y="344557"/>
                    <a:pt x="5397746" y="411112"/>
                    <a:pt x="5397500" y="603853"/>
                  </a:cubicBezTo>
                  <a:cubicBezTo>
                    <a:pt x="5397254" y="796594"/>
                    <a:pt x="5381292" y="888257"/>
                    <a:pt x="5397500" y="993176"/>
                  </a:cubicBezTo>
                  <a:cubicBezTo>
                    <a:pt x="5403419" y="1109879"/>
                    <a:pt x="5288504" y="1194517"/>
                    <a:pt x="5198860" y="1191816"/>
                  </a:cubicBezTo>
                  <a:cubicBezTo>
                    <a:pt x="5050260" y="1164212"/>
                    <a:pt x="4663782" y="1192168"/>
                    <a:pt x="4523830" y="1191816"/>
                  </a:cubicBezTo>
                  <a:cubicBezTo>
                    <a:pt x="4383878" y="1191465"/>
                    <a:pt x="3974778" y="1202934"/>
                    <a:pt x="3798798" y="1191816"/>
                  </a:cubicBezTo>
                  <a:cubicBezTo>
                    <a:pt x="3622818" y="1180698"/>
                    <a:pt x="3364576" y="1213238"/>
                    <a:pt x="3173771" y="1191816"/>
                  </a:cubicBezTo>
                  <a:cubicBezTo>
                    <a:pt x="2982966" y="1170394"/>
                    <a:pt x="2817050" y="1179343"/>
                    <a:pt x="2598746" y="1191816"/>
                  </a:cubicBezTo>
                  <a:cubicBezTo>
                    <a:pt x="2380443" y="1204289"/>
                    <a:pt x="2357784" y="1183801"/>
                    <a:pt x="2123725" y="1191816"/>
                  </a:cubicBezTo>
                  <a:cubicBezTo>
                    <a:pt x="1889666" y="1199831"/>
                    <a:pt x="1571076" y="1160560"/>
                    <a:pt x="1398693" y="1191816"/>
                  </a:cubicBezTo>
                  <a:cubicBezTo>
                    <a:pt x="1226310" y="1223072"/>
                    <a:pt x="1154500" y="1213770"/>
                    <a:pt x="923672" y="1191816"/>
                  </a:cubicBezTo>
                  <a:cubicBezTo>
                    <a:pt x="692844" y="1169862"/>
                    <a:pt x="481090" y="1171431"/>
                    <a:pt x="198640" y="1191816"/>
                  </a:cubicBezTo>
                  <a:cubicBezTo>
                    <a:pt x="96211" y="1203428"/>
                    <a:pt x="4078" y="1090496"/>
                    <a:pt x="0" y="993176"/>
                  </a:cubicBezTo>
                  <a:cubicBezTo>
                    <a:pt x="8330" y="870626"/>
                    <a:pt x="-7165" y="691683"/>
                    <a:pt x="0" y="611799"/>
                  </a:cubicBezTo>
                  <a:cubicBezTo>
                    <a:pt x="7165" y="531915"/>
                    <a:pt x="5718" y="368981"/>
                    <a:pt x="0" y="198640"/>
                  </a:cubicBezTo>
                  <a:close/>
                </a:path>
              </a:pathLst>
            </a:custGeom>
            <a:ln>
              <a:solidFill>
                <a:srgbClr val="FF0066"/>
              </a:solidFill>
              <a:extLst>
                <a:ext uri="{C807C97D-BFC1-408E-A445-0C87EB9F89A2}">
                  <ask:lineSketchStyleProps xmlns:ask="http://schemas.microsoft.com/office/drawing/2018/sketchyshapes" xmlns="" sd="3246889716">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rgbClr val="FF0066"/>
                  </a:solidFill>
                </a:rPr>
                <a:t> </a:t>
              </a:r>
              <a:r>
                <a:rPr lang="en-US" sz="3200" dirty="0" err="1">
                  <a:solidFill>
                    <a:srgbClr val="FF0066"/>
                  </a:solidFill>
                </a:rPr>
                <a:t>Dán</a:t>
              </a:r>
              <a:r>
                <a:rPr lang="en-US" sz="3200" dirty="0">
                  <a:solidFill>
                    <a:srgbClr val="FF0066"/>
                  </a:solidFill>
                </a:rPr>
                <a:t> </a:t>
              </a:r>
              <a:r>
                <a:rPr lang="en-US" sz="3200" dirty="0" err="1">
                  <a:solidFill>
                    <a:srgbClr val="FF0066"/>
                  </a:solidFill>
                </a:rPr>
                <a:t>bài</a:t>
              </a:r>
              <a:r>
                <a:rPr lang="en-US" sz="3200" dirty="0">
                  <a:solidFill>
                    <a:srgbClr val="FF0066"/>
                  </a:solidFill>
                </a:rPr>
                <a:t> </a:t>
              </a:r>
              <a:r>
                <a:rPr lang="en-US" sz="3200" dirty="0" err="1">
                  <a:solidFill>
                    <a:srgbClr val="FF0066"/>
                  </a:solidFill>
                </a:rPr>
                <a:t>viết</a:t>
              </a:r>
              <a:r>
                <a:rPr lang="en-US" sz="3200" dirty="0">
                  <a:solidFill>
                    <a:srgbClr val="FF0066"/>
                  </a:solidFill>
                </a:rPr>
                <a:t> </a:t>
              </a:r>
              <a:r>
                <a:rPr lang="en-US" sz="3200" dirty="0" err="1">
                  <a:solidFill>
                    <a:srgbClr val="FF0066"/>
                  </a:solidFill>
                </a:rPr>
                <a:t>vào</a:t>
              </a:r>
              <a:r>
                <a:rPr lang="en-US" sz="3200" dirty="0">
                  <a:solidFill>
                    <a:srgbClr val="FF0066"/>
                  </a:solidFill>
                </a:rPr>
                <a:t> </a:t>
              </a:r>
              <a:r>
                <a:rPr lang="en-US" sz="3200" dirty="0" err="1">
                  <a:solidFill>
                    <a:srgbClr val="FF0066"/>
                  </a:solidFill>
                </a:rPr>
                <a:t>bảng</a:t>
              </a:r>
              <a:r>
                <a:rPr lang="en-US" sz="3200" dirty="0">
                  <a:solidFill>
                    <a:srgbClr val="FF0066"/>
                  </a:solidFill>
                </a:rPr>
                <a:t> </a:t>
              </a:r>
              <a:r>
                <a:rPr lang="en-US" sz="3200" dirty="0" err="1">
                  <a:solidFill>
                    <a:srgbClr val="FF0066"/>
                  </a:solidFill>
                </a:rPr>
                <a:t>nhóm</a:t>
              </a:r>
              <a:r>
                <a:rPr lang="en-US" sz="3200" dirty="0">
                  <a:solidFill>
                    <a:srgbClr val="FF0066"/>
                  </a:solidFill>
                </a:rPr>
                <a:t> ở </a:t>
              </a:r>
              <a:r>
                <a:rPr lang="en-US" sz="3200" dirty="0" err="1">
                  <a:solidFill>
                    <a:srgbClr val="FF0066"/>
                  </a:solidFill>
                </a:rPr>
                <a:t>Góc</a:t>
              </a:r>
              <a:r>
                <a:rPr lang="en-US" sz="3200" dirty="0">
                  <a:solidFill>
                    <a:srgbClr val="FF0066"/>
                  </a:solidFill>
                </a:rPr>
                <a:t> </a:t>
              </a:r>
              <a:r>
                <a:rPr lang="en-US" sz="3200" dirty="0" err="1">
                  <a:solidFill>
                    <a:srgbClr val="FF0066"/>
                  </a:solidFill>
                </a:rPr>
                <a:t>sáng</a:t>
              </a:r>
              <a:r>
                <a:rPr lang="en-US" sz="3200" dirty="0">
                  <a:solidFill>
                    <a:srgbClr val="FF0066"/>
                  </a:solidFill>
                </a:rPr>
                <a:t> </a:t>
              </a:r>
              <a:r>
                <a:rPr lang="en-US" sz="3200" dirty="0" err="1">
                  <a:solidFill>
                    <a:srgbClr val="FF0066"/>
                  </a:solidFill>
                </a:rPr>
                <a:t>tạo</a:t>
              </a:r>
              <a:r>
                <a:rPr lang="en-US" sz="3200" dirty="0">
                  <a:solidFill>
                    <a:srgbClr val="FF0066"/>
                  </a:solidFill>
                </a:rPr>
                <a:t>/ </a:t>
              </a:r>
              <a:r>
                <a:rPr lang="en-US" sz="3200" dirty="0" err="1">
                  <a:solidFill>
                    <a:srgbClr val="FF0066"/>
                  </a:solidFill>
                </a:rPr>
                <a:t>Góc</a:t>
              </a:r>
              <a:r>
                <a:rPr lang="en-US" sz="3200" dirty="0">
                  <a:solidFill>
                    <a:srgbClr val="FF0066"/>
                  </a:solidFill>
                </a:rPr>
                <a:t> </a:t>
              </a:r>
              <a:r>
                <a:rPr lang="en-US" sz="3200" dirty="0" err="1">
                  <a:solidFill>
                    <a:srgbClr val="FF0066"/>
                  </a:solidFill>
                </a:rPr>
                <a:t>sản</a:t>
              </a:r>
              <a:r>
                <a:rPr lang="en-US" sz="3200" dirty="0">
                  <a:solidFill>
                    <a:srgbClr val="FF0066"/>
                  </a:solidFill>
                </a:rPr>
                <a:t> </a:t>
              </a:r>
              <a:r>
                <a:rPr lang="en-US" sz="3200" dirty="0" err="1">
                  <a:solidFill>
                    <a:srgbClr val="FF0066"/>
                  </a:solidFill>
                </a:rPr>
                <a:t>phẩm</a:t>
              </a:r>
              <a:r>
                <a:rPr lang="en-US" sz="3200" dirty="0">
                  <a:solidFill>
                    <a:srgbClr val="FF0066"/>
                  </a:solidFill>
                </a:rPr>
                <a:t>.</a:t>
              </a:r>
            </a:p>
          </p:txBody>
        </p:sp>
        <p:pic>
          <p:nvPicPr>
            <p:cNvPr id="30" name="Picture 29" descr="A picture containing person, dark, light&#10;&#10;Description automatically generated">
              <a:extLst>
                <a:ext uri="{FF2B5EF4-FFF2-40B4-BE49-F238E27FC236}">
                  <a16:creationId xmlns:a16="http://schemas.microsoft.com/office/drawing/2014/main" xmlns="" id="{DFAB37A0-84A7-AF7B-22D9-9AC44E8C236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78200" y="-406733"/>
              <a:ext cx="1620000" cy="1620000"/>
            </a:xfrm>
            <a:prstGeom prst="rect">
              <a:avLst/>
            </a:prstGeom>
            <a:effectLst>
              <a:innerShdw blurRad="63500" dist="50800" dir="2700000">
                <a:schemeClr val="bg1">
                  <a:lumMod val="50000"/>
                  <a:alpha val="50000"/>
                </a:schemeClr>
              </a:innerShdw>
            </a:effectLst>
          </p:spPr>
        </p:pic>
      </p:grpSp>
      <p:grpSp>
        <p:nvGrpSpPr>
          <p:cNvPr id="37" name="Group 36">
            <a:extLst>
              <a:ext uri="{FF2B5EF4-FFF2-40B4-BE49-F238E27FC236}">
                <a16:creationId xmlns:a16="http://schemas.microsoft.com/office/drawing/2014/main" xmlns="" id="{A20CE3EF-2218-84E6-45BD-E13B65E94393}"/>
              </a:ext>
            </a:extLst>
          </p:cNvPr>
          <p:cNvGrpSpPr/>
          <p:nvPr/>
        </p:nvGrpSpPr>
        <p:grpSpPr>
          <a:xfrm>
            <a:off x="-378200" y="2803471"/>
            <a:ext cx="5275783" cy="3098925"/>
            <a:chOff x="-378200" y="2803471"/>
            <a:chExt cx="5275783" cy="3098925"/>
          </a:xfrm>
        </p:grpSpPr>
        <p:sp>
          <p:nvSpPr>
            <p:cNvPr id="27" name="TextBox 26">
              <a:extLst>
                <a:ext uri="{FF2B5EF4-FFF2-40B4-BE49-F238E27FC236}">
                  <a16:creationId xmlns:a16="http://schemas.microsoft.com/office/drawing/2014/main" xmlns="" id="{FF2B16C9-4D8B-464F-D1BC-E03F3ED64608}"/>
                </a:ext>
              </a:extLst>
            </p:cNvPr>
            <p:cNvSpPr txBox="1"/>
            <p:nvPr/>
          </p:nvSpPr>
          <p:spPr>
            <a:xfrm>
              <a:off x="566883" y="3620920"/>
              <a:ext cx="4330700" cy="2281476"/>
            </a:xfrm>
            <a:custGeom>
              <a:avLst/>
              <a:gdLst>
                <a:gd name="connsiteX0" fmla="*/ 0 w 4330700"/>
                <a:gd name="connsiteY0" fmla="*/ 380254 h 2281476"/>
                <a:gd name="connsiteX1" fmla="*/ 380254 w 4330700"/>
                <a:gd name="connsiteY1" fmla="*/ 0 h 2281476"/>
                <a:gd name="connsiteX2" fmla="*/ 1010988 w 4330700"/>
                <a:gd name="connsiteY2" fmla="*/ 0 h 2281476"/>
                <a:gd name="connsiteX3" fmla="*/ 1641722 w 4330700"/>
                <a:gd name="connsiteY3" fmla="*/ 0 h 2281476"/>
                <a:gd name="connsiteX4" fmla="*/ 2272456 w 4330700"/>
                <a:gd name="connsiteY4" fmla="*/ 0 h 2281476"/>
                <a:gd name="connsiteX5" fmla="*/ 2867488 w 4330700"/>
                <a:gd name="connsiteY5" fmla="*/ 0 h 2281476"/>
                <a:gd name="connsiteX6" fmla="*/ 3950446 w 4330700"/>
                <a:gd name="connsiteY6" fmla="*/ 0 h 2281476"/>
                <a:gd name="connsiteX7" fmla="*/ 4330700 w 4330700"/>
                <a:gd name="connsiteY7" fmla="*/ 380254 h 2281476"/>
                <a:gd name="connsiteX8" fmla="*/ 4330700 w 4330700"/>
                <a:gd name="connsiteY8" fmla="*/ 872034 h 2281476"/>
                <a:gd name="connsiteX9" fmla="*/ 4330700 w 4330700"/>
                <a:gd name="connsiteY9" fmla="*/ 1379023 h 2281476"/>
                <a:gd name="connsiteX10" fmla="*/ 4330700 w 4330700"/>
                <a:gd name="connsiteY10" fmla="*/ 1901222 h 2281476"/>
                <a:gd name="connsiteX11" fmla="*/ 3950446 w 4330700"/>
                <a:gd name="connsiteY11" fmla="*/ 2281476 h 2281476"/>
                <a:gd name="connsiteX12" fmla="*/ 3426818 w 4330700"/>
                <a:gd name="connsiteY12" fmla="*/ 2281476 h 2281476"/>
                <a:gd name="connsiteX13" fmla="*/ 2796084 w 4330700"/>
                <a:gd name="connsiteY13" fmla="*/ 2281476 h 2281476"/>
                <a:gd name="connsiteX14" fmla="*/ 2165350 w 4330700"/>
                <a:gd name="connsiteY14" fmla="*/ 2281476 h 2281476"/>
                <a:gd name="connsiteX15" fmla="*/ 1534616 w 4330700"/>
                <a:gd name="connsiteY15" fmla="*/ 2281476 h 2281476"/>
                <a:gd name="connsiteX16" fmla="*/ 939584 w 4330700"/>
                <a:gd name="connsiteY16" fmla="*/ 2281476 h 2281476"/>
                <a:gd name="connsiteX17" fmla="*/ 380254 w 4330700"/>
                <a:gd name="connsiteY17" fmla="*/ 2281476 h 2281476"/>
                <a:gd name="connsiteX18" fmla="*/ 0 w 4330700"/>
                <a:gd name="connsiteY18" fmla="*/ 1901222 h 2281476"/>
                <a:gd name="connsiteX19" fmla="*/ 0 w 4330700"/>
                <a:gd name="connsiteY19" fmla="*/ 1409442 h 2281476"/>
                <a:gd name="connsiteX20" fmla="*/ 0 w 4330700"/>
                <a:gd name="connsiteY20" fmla="*/ 902453 h 2281476"/>
                <a:gd name="connsiteX21" fmla="*/ 0 w 4330700"/>
                <a:gd name="connsiteY21" fmla="*/ 380254 h 22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700" h="2281476" fill="none" extrusionOk="0">
                  <a:moveTo>
                    <a:pt x="0" y="380254"/>
                  </a:moveTo>
                  <a:cubicBezTo>
                    <a:pt x="1215" y="131939"/>
                    <a:pt x="158612" y="-23014"/>
                    <a:pt x="380254" y="0"/>
                  </a:cubicBezTo>
                  <a:cubicBezTo>
                    <a:pt x="524384" y="24964"/>
                    <a:pt x="813043" y="-2780"/>
                    <a:pt x="1010988" y="0"/>
                  </a:cubicBezTo>
                  <a:cubicBezTo>
                    <a:pt x="1208933" y="2780"/>
                    <a:pt x="1421297" y="-23356"/>
                    <a:pt x="1641722" y="0"/>
                  </a:cubicBezTo>
                  <a:cubicBezTo>
                    <a:pt x="1862147" y="23356"/>
                    <a:pt x="2057040" y="20315"/>
                    <a:pt x="2272456" y="0"/>
                  </a:cubicBezTo>
                  <a:cubicBezTo>
                    <a:pt x="2487872" y="-20315"/>
                    <a:pt x="2618951" y="28986"/>
                    <a:pt x="2867488" y="0"/>
                  </a:cubicBezTo>
                  <a:cubicBezTo>
                    <a:pt x="3116025" y="-28986"/>
                    <a:pt x="3721828" y="-32029"/>
                    <a:pt x="3950446" y="0"/>
                  </a:cubicBezTo>
                  <a:cubicBezTo>
                    <a:pt x="4152128" y="8054"/>
                    <a:pt x="4303495" y="157636"/>
                    <a:pt x="4330700" y="380254"/>
                  </a:cubicBezTo>
                  <a:cubicBezTo>
                    <a:pt x="4315285" y="561264"/>
                    <a:pt x="4352302" y="634686"/>
                    <a:pt x="4330700" y="872034"/>
                  </a:cubicBezTo>
                  <a:cubicBezTo>
                    <a:pt x="4309098" y="1109382"/>
                    <a:pt x="4329794" y="1215332"/>
                    <a:pt x="4330700" y="1379023"/>
                  </a:cubicBezTo>
                  <a:cubicBezTo>
                    <a:pt x="4331606" y="1542714"/>
                    <a:pt x="4333529" y="1749427"/>
                    <a:pt x="4330700" y="1901222"/>
                  </a:cubicBezTo>
                  <a:cubicBezTo>
                    <a:pt x="4324394" y="2103329"/>
                    <a:pt x="4123679" y="2292326"/>
                    <a:pt x="3950446" y="2281476"/>
                  </a:cubicBezTo>
                  <a:cubicBezTo>
                    <a:pt x="3793819" y="2305753"/>
                    <a:pt x="3563678" y="2293416"/>
                    <a:pt x="3426818" y="2281476"/>
                  </a:cubicBezTo>
                  <a:cubicBezTo>
                    <a:pt x="3289958" y="2269536"/>
                    <a:pt x="2940328" y="2252684"/>
                    <a:pt x="2796084" y="2281476"/>
                  </a:cubicBezTo>
                  <a:cubicBezTo>
                    <a:pt x="2651840" y="2310268"/>
                    <a:pt x="2411213" y="2276958"/>
                    <a:pt x="2165350" y="2281476"/>
                  </a:cubicBezTo>
                  <a:cubicBezTo>
                    <a:pt x="1919487" y="2285994"/>
                    <a:pt x="1772491" y="2309857"/>
                    <a:pt x="1534616" y="2281476"/>
                  </a:cubicBezTo>
                  <a:cubicBezTo>
                    <a:pt x="1296741" y="2253095"/>
                    <a:pt x="1101928" y="2260349"/>
                    <a:pt x="939584" y="2281476"/>
                  </a:cubicBezTo>
                  <a:cubicBezTo>
                    <a:pt x="777240" y="2302603"/>
                    <a:pt x="568716" y="2271791"/>
                    <a:pt x="380254" y="2281476"/>
                  </a:cubicBezTo>
                  <a:cubicBezTo>
                    <a:pt x="145579" y="2322328"/>
                    <a:pt x="40713" y="2143106"/>
                    <a:pt x="0" y="1901222"/>
                  </a:cubicBezTo>
                  <a:cubicBezTo>
                    <a:pt x="-20760" y="1698171"/>
                    <a:pt x="-11023" y="1582721"/>
                    <a:pt x="0" y="1409442"/>
                  </a:cubicBezTo>
                  <a:cubicBezTo>
                    <a:pt x="11023" y="1236163"/>
                    <a:pt x="14288" y="1041688"/>
                    <a:pt x="0" y="902453"/>
                  </a:cubicBezTo>
                  <a:cubicBezTo>
                    <a:pt x="-14288" y="763218"/>
                    <a:pt x="-25802" y="561732"/>
                    <a:pt x="0" y="380254"/>
                  </a:cubicBezTo>
                  <a:close/>
                </a:path>
                <a:path w="4330700" h="2281476" stroke="0" extrusionOk="0">
                  <a:moveTo>
                    <a:pt x="0" y="380254"/>
                  </a:moveTo>
                  <a:cubicBezTo>
                    <a:pt x="25940" y="142289"/>
                    <a:pt x="182772" y="-4825"/>
                    <a:pt x="380254" y="0"/>
                  </a:cubicBezTo>
                  <a:cubicBezTo>
                    <a:pt x="561767" y="-8493"/>
                    <a:pt x="734952" y="3619"/>
                    <a:pt x="1046690" y="0"/>
                  </a:cubicBezTo>
                  <a:cubicBezTo>
                    <a:pt x="1358428" y="-3619"/>
                    <a:pt x="1387201" y="-1116"/>
                    <a:pt x="1534616" y="0"/>
                  </a:cubicBezTo>
                  <a:cubicBezTo>
                    <a:pt x="1682031" y="1116"/>
                    <a:pt x="1819111" y="1320"/>
                    <a:pt x="2058244" y="0"/>
                  </a:cubicBezTo>
                  <a:cubicBezTo>
                    <a:pt x="2297377" y="-1320"/>
                    <a:pt x="2485732" y="-11561"/>
                    <a:pt x="2724680" y="0"/>
                  </a:cubicBezTo>
                  <a:cubicBezTo>
                    <a:pt x="2963628" y="11561"/>
                    <a:pt x="3005338" y="4814"/>
                    <a:pt x="3248308" y="0"/>
                  </a:cubicBezTo>
                  <a:cubicBezTo>
                    <a:pt x="3491278" y="-4814"/>
                    <a:pt x="3802943" y="31532"/>
                    <a:pt x="3950446" y="0"/>
                  </a:cubicBezTo>
                  <a:cubicBezTo>
                    <a:pt x="4159879" y="-19941"/>
                    <a:pt x="4335520" y="163001"/>
                    <a:pt x="4330700" y="380254"/>
                  </a:cubicBezTo>
                  <a:cubicBezTo>
                    <a:pt x="4337706" y="573069"/>
                    <a:pt x="4341073" y="720384"/>
                    <a:pt x="4330700" y="841614"/>
                  </a:cubicBezTo>
                  <a:cubicBezTo>
                    <a:pt x="4320327" y="962844"/>
                    <a:pt x="4333370" y="1195909"/>
                    <a:pt x="4330700" y="1302975"/>
                  </a:cubicBezTo>
                  <a:cubicBezTo>
                    <a:pt x="4328030" y="1410041"/>
                    <a:pt x="4313694" y="1765225"/>
                    <a:pt x="4330700" y="1901222"/>
                  </a:cubicBezTo>
                  <a:cubicBezTo>
                    <a:pt x="4308017" y="2093456"/>
                    <a:pt x="4191042" y="2258882"/>
                    <a:pt x="3950446" y="2281476"/>
                  </a:cubicBezTo>
                  <a:cubicBezTo>
                    <a:pt x="3830527" y="2294199"/>
                    <a:pt x="3490823" y="2265826"/>
                    <a:pt x="3355414" y="2281476"/>
                  </a:cubicBezTo>
                  <a:cubicBezTo>
                    <a:pt x="3220005" y="2297126"/>
                    <a:pt x="2930682" y="2252719"/>
                    <a:pt x="2760382" y="2281476"/>
                  </a:cubicBezTo>
                  <a:cubicBezTo>
                    <a:pt x="2590082" y="2310233"/>
                    <a:pt x="2413240" y="2263993"/>
                    <a:pt x="2272456" y="2281476"/>
                  </a:cubicBezTo>
                  <a:cubicBezTo>
                    <a:pt x="2131672" y="2298959"/>
                    <a:pt x="1893844" y="2300166"/>
                    <a:pt x="1748828" y="2281476"/>
                  </a:cubicBezTo>
                  <a:cubicBezTo>
                    <a:pt x="1603812" y="2262786"/>
                    <a:pt x="1356720" y="2300935"/>
                    <a:pt x="1189498" y="2281476"/>
                  </a:cubicBezTo>
                  <a:cubicBezTo>
                    <a:pt x="1022276" y="2262018"/>
                    <a:pt x="741367" y="2245307"/>
                    <a:pt x="380254" y="2281476"/>
                  </a:cubicBezTo>
                  <a:cubicBezTo>
                    <a:pt x="134154" y="2286306"/>
                    <a:pt x="3764" y="2120014"/>
                    <a:pt x="0" y="1901222"/>
                  </a:cubicBezTo>
                  <a:cubicBezTo>
                    <a:pt x="-4526" y="1638932"/>
                    <a:pt x="8870" y="1586577"/>
                    <a:pt x="0" y="1363813"/>
                  </a:cubicBezTo>
                  <a:cubicBezTo>
                    <a:pt x="-8870" y="1141049"/>
                    <a:pt x="-5186" y="1125306"/>
                    <a:pt x="0" y="887243"/>
                  </a:cubicBezTo>
                  <a:cubicBezTo>
                    <a:pt x="5186" y="649180"/>
                    <a:pt x="5327" y="607195"/>
                    <a:pt x="0" y="380254"/>
                  </a:cubicBezTo>
                  <a:close/>
                </a:path>
              </a:pathLst>
            </a:custGeom>
            <a:ln>
              <a:solidFill>
                <a:srgbClr val="FF0066"/>
              </a:solidFill>
              <a:extLst>
                <a:ext uri="{C807C97D-BFC1-408E-A445-0C87EB9F89A2}">
                  <ask:lineSketchStyleProps xmlns:ask="http://schemas.microsoft.com/office/drawing/2018/sketchyshapes" xmlns="" sd="2169415003">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a:solidFill>
                    <a:srgbClr val="FF0066"/>
                  </a:solidFill>
                </a:rPr>
                <a:t>Vẽ khuôn mặt và ghi từ ngữ nhận xét phù hợp vào thẻ nhận xét và gắn vào bài viết em thích.</a:t>
              </a:r>
            </a:p>
          </p:txBody>
        </p:sp>
        <p:pic>
          <p:nvPicPr>
            <p:cNvPr id="31" name="Picture 30" descr="A picture containing person, dark, light&#10;&#10;Description automatically generated">
              <a:extLst>
                <a:ext uri="{FF2B5EF4-FFF2-40B4-BE49-F238E27FC236}">
                  <a16:creationId xmlns:a16="http://schemas.microsoft.com/office/drawing/2014/main" xmlns="" id="{035CC9B1-6CA9-A194-B6B0-357EE688B66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78200" y="2803471"/>
              <a:ext cx="1620000" cy="1620000"/>
            </a:xfrm>
            <a:prstGeom prst="rect">
              <a:avLst/>
            </a:prstGeom>
            <a:effectLst>
              <a:innerShdw blurRad="63500" dist="50800" dir="2700000">
                <a:schemeClr val="bg1">
                  <a:lumMod val="50000"/>
                  <a:alpha val="50000"/>
                </a:schemeClr>
              </a:innerShdw>
            </a:effectLst>
          </p:spPr>
        </p:pic>
      </p:grpSp>
    </p:spTree>
    <p:extLst>
      <p:ext uri="{BB962C8B-B14F-4D97-AF65-F5344CB8AC3E}">
        <p14:creationId xmlns:p14="http://schemas.microsoft.com/office/powerpoint/2010/main" val="4580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downRight)">
                                      <p:cBhvr>
                                        <p:cTn id="7" dur="75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strips(downRight)">
                                      <p:cBhvr>
                                        <p:cTn id="12" dur="75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strips(downRight)">
                                      <p:cBhvr>
                                        <p:cTn id="17" dur="75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95330498-F0E9-CC1B-5BF7-21963FAA8264}"/>
              </a:ext>
            </a:extLst>
          </p:cNvPr>
          <p:cNvPicPr>
            <a:picLocks noChangeAspect="1"/>
          </p:cNvPicPr>
          <p:nvPr/>
        </p:nvPicPr>
        <p:blipFill rotWithShape="1">
          <a:blip r:embed="rId4"/>
          <a:srcRect t="9741"/>
          <a:stretch/>
        </p:blipFill>
        <p:spPr>
          <a:xfrm>
            <a:off x="-1" y="-2"/>
            <a:ext cx="12192000" cy="2442977"/>
          </a:xfrm>
          <a:prstGeom prst="rect">
            <a:avLst/>
          </a:prstGeom>
        </p:spPr>
      </p:pic>
      <p:pic>
        <p:nvPicPr>
          <p:cNvPr id="46" name="Picture 45">
            <a:extLst>
              <a:ext uri="{FF2B5EF4-FFF2-40B4-BE49-F238E27FC236}">
                <a16:creationId xmlns:a16="http://schemas.microsoft.com/office/drawing/2014/main" xmlns="" id="{F302859A-934C-3B7A-7EE4-DE9901738ED8}"/>
              </a:ext>
            </a:extLst>
          </p:cNvPr>
          <p:cNvPicPr>
            <a:picLocks noChangeAspect="1"/>
          </p:cNvPicPr>
          <p:nvPr/>
        </p:nvPicPr>
        <p:blipFill rotWithShape="1">
          <a:blip r:embed="rId5"/>
          <a:srcRect l="3662" t="31201" r="17643" b="1090"/>
          <a:stretch/>
        </p:blipFill>
        <p:spPr>
          <a:xfrm>
            <a:off x="-1" y="1289145"/>
            <a:ext cx="12192000" cy="5568856"/>
          </a:xfrm>
          <a:prstGeom prst="rect">
            <a:avLst/>
          </a:prstGeom>
        </p:spPr>
      </p:pic>
      <p:pic>
        <p:nvPicPr>
          <p:cNvPr id="54" name="Picture 53">
            <a:extLst>
              <a:ext uri="{FF2B5EF4-FFF2-40B4-BE49-F238E27FC236}">
                <a16:creationId xmlns:a16="http://schemas.microsoft.com/office/drawing/2014/main" xmlns="" id="{24246D35-D343-700E-6D0D-F2E92B59B12F}"/>
              </a:ext>
            </a:extLst>
          </p:cNvPr>
          <p:cNvPicPr>
            <a:picLocks noChangeAspect="1"/>
          </p:cNvPicPr>
          <p:nvPr/>
        </p:nvPicPr>
        <p:blipFill>
          <a:blip r:embed="rId6"/>
          <a:stretch>
            <a:fillRect/>
          </a:stretch>
        </p:blipFill>
        <p:spPr>
          <a:xfrm>
            <a:off x="1101905" y="312253"/>
            <a:ext cx="9988183" cy="1404000"/>
          </a:xfrm>
          <a:prstGeom prst="rect">
            <a:avLst/>
          </a:prstGeom>
        </p:spPr>
      </p:pic>
      <p:pic>
        <p:nvPicPr>
          <p:cNvPr id="56" name="Picture 55">
            <a:extLst>
              <a:ext uri="{FF2B5EF4-FFF2-40B4-BE49-F238E27FC236}">
                <a16:creationId xmlns:a16="http://schemas.microsoft.com/office/drawing/2014/main" xmlns="" id="{786DE9A9-8905-756E-3F25-59A3F7E44D61}"/>
              </a:ext>
            </a:extLst>
          </p:cNvPr>
          <p:cNvPicPr>
            <a:picLocks noChangeAspect="1"/>
          </p:cNvPicPr>
          <p:nvPr/>
        </p:nvPicPr>
        <p:blipFill>
          <a:blip r:embed="rId7"/>
          <a:stretch>
            <a:fillRect/>
          </a:stretch>
        </p:blipFill>
        <p:spPr>
          <a:xfrm>
            <a:off x="530426" y="183346"/>
            <a:ext cx="4645214" cy="4752000"/>
          </a:xfrm>
          <a:prstGeom prst="rect">
            <a:avLst/>
          </a:prstGeom>
        </p:spPr>
      </p:pic>
      <p:pic>
        <p:nvPicPr>
          <p:cNvPr id="48" name="Picture 47">
            <a:extLst>
              <a:ext uri="{FF2B5EF4-FFF2-40B4-BE49-F238E27FC236}">
                <a16:creationId xmlns:a16="http://schemas.microsoft.com/office/drawing/2014/main" xmlns="" id="{F8710714-9006-0BD5-1DA6-AD820286A9A2}"/>
              </a:ext>
            </a:extLst>
          </p:cNvPr>
          <p:cNvPicPr>
            <a:picLocks noChangeAspect="1"/>
          </p:cNvPicPr>
          <p:nvPr/>
        </p:nvPicPr>
        <p:blipFill rotWithShape="1">
          <a:blip r:embed="rId8"/>
          <a:srcRect l="80" t="60349" b="32"/>
          <a:stretch/>
        </p:blipFill>
        <p:spPr>
          <a:xfrm>
            <a:off x="-1" y="3637935"/>
            <a:ext cx="12192000" cy="3220065"/>
          </a:xfrm>
          <a:prstGeom prst="rect">
            <a:avLst/>
          </a:prstGeom>
        </p:spPr>
      </p:pic>
      <p:pic>
        <p:nvPicPr>
          <p:cNvPr id="83" name="Picture 82">
            <a:extLst>
              <a:ext uri="{FF2B5EF4-FFF2-40B4-BE49-F238E27FC236}">
                <a16:creationId xmlns:a16="http://schemas.microsoft.com/office/drawing/2014/main" xmlns="" id="{88F619B6-302E-4042-2EC6-10F5457878EE}"/>
              </a:ext>
            </a:extLst>
          </p:cNvPr>
          <p:cNvPicPr>
            <a:picLocks noChangeAspect="1"/>
          </p:cNvPicPr>
          <p:nvPr/>
        </p:nvPicPr>
        <p:blipFill>
          <a:blip r:embed="rId9"/>
          <a:stretch>
            <a:fillRect/>
          </a:stretch>
        </p:blipFill>
        <p:spPr>
          <a:xfrm>
            <a:off x="2286000" y="838679"/>
            <a:ext cx="7605839" cy="4680000"/>
          </a:xfrm>
          <a:prstGeom prst="rect">
            <a:avLst/>
          </a:prstGeom>
          <a:effectLst>
            <a:glow rad="127000">
              <a:srgbClr val="FFA4C9">
                <a:alpha val="70000"/>
              </a:srgbClr>
            </a:glow>
            <a:innerShdw blurRad="114300">
              <a:schemeClr val="bg1"/>
            </a:innerShdw>
          </a:effectLst>
        </p:spPr>
      </p:pic>
      <p:pic>
        <p:nvPicPr>
          <p:cNvPr id="55" name="Picture 54">
            <a:extLst>
              <a:ext uri="{FF2B5EF4-FFF2-40B4-BE49-F238E27FC236}">
                <a16:creationId xmlns:a16="http://schemas.microsoft.com/office/drawing/2014/main" xmlns="" id="{3D7BC2C9-62D1-2DC3-7F67-F7A362EC0E66}"/>
              </a:ext>
            </a:extLst>
          </p:cNvPr>
          <p:cNvPicPr>
            <a:picLocks noChangeAspect="1"/>
          </p:cNvPicPr>
          <p:nvPr/>
        </p:nvPicPr>
        <p:blipFill>
          <a:blip r:embed="rId10"/>
          <a:stretch>
            <a:fillRect/>
          </a:stretch>
        </p:blipFill>
        <p:spPr>
          <a:xfrm>
            <a:off x="7934210" y="142636"/>
            <a:ext cx="1971790" cy="1980000"/>
          </a:xfrm>
          <a:prstGeom prst="rect">
            <a:avLst/>
          </a:prstGeom>
        </p:spPr>
      </p:pic>
      <p:sp>
        <p:nvSpPr>
          <p:cNvPr id="15" name="TextBox 14">
            <a:extLst>
              <a:ext uri="{FF2B5EF4-FFF2-40B4-BE49-F238E27FC236}">
                <a16:creationId xmlns:a16="http://schemas.microsoft.com/office/drawing/2014/main" xmlns="" id="{451B3936-231D-CD0E-AD3A-2078F50AFD93}"/>
              </a:ext>
            </a:extLst>
          </p:cNvPr>
          <p:cNvSpPr txBox="1"/>
          <p:nvPr/>
        </p:nvSpPr>
        <p:spPr>
          <a:xfrm>
            <a:off x="3735092" y="1901407"/>
            <a:ext cx="4707654" cy="2554545"/>
          </a:xfrm>
          <a:prstGeom prst="rect">
            <a:avLst/>
          </a:prstGeom>
          <a:noFill/>
        </p:spPr>
        <p:txBody>
          <a:bodyPr wrap="square" rtlCol="0">
            <a:spAutoFit/>
          </a:bodyPr>
          <a:lstStyle/>
          <a:p>
            <a:pPr algn="ctr">
              <a:buClr>
                <a:srgbClr val="000000"/>
              </a:buClr>
              <a:buFont typeface="Arial"/>
              <a:buNone/>
            </a:pPr>
            <a:r>
              <a:rPr lang="en-US" sz="8000" kern="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rPr>
              <a:t>TẠM BIỆT VÀ HẸN GẶP LẠI</a:t>
            </a:r>
            <a:endParaRPr lang="en-US" sz="8000" kern="0" dirty="0">
              <a:ln>
                <a:solidFill>
                  <a:schemeClr val="bg1"/>
                </a:solidFill>
              </a:ln>
              <a:solidFill>
                <a:srgbClr val="FF3F6E"/>
              </a:solidFill>
              <a:effectLst>
                <a:outerShdw blurRad="38100" dist="38100" dir="2700000" algn="tl">
                  <a:srgbClr val="000000">
                    <a:alpha val="43137"/>
                  </a:srgbClr>
                </a:outerShdw>
              </a:effectLst>
              <a:latin typeface="LNTH-Hoa Nho LNTH" pitchFamily="2" charset="0"/>
              <a:cs typeface="Arial"/>
              <a:sym typeface="Arial"/>
            </a:endParaRPr>
          </a:p>
        </p:txBody>
      </p:sp>
      <p:pic>
        <p:nvPicPr>
          <p:cNvPr id="27" name="Picture 26">
            <a:extLst>
              <a:ext uri="{FF2B5EF4-FFF2-40B4-BE49-F238E27FC236}">
                <a16:creationId xmlns:a16="http://schemas.microsoft.com/office/drawing/2014/main" xmlns="" id="{0336BBE4-5D49-A782-1E82-748931E083F1}"/>
              </a:ext>
            </a:extLst>
          </p:cNvPr>
          <p:cNvPicPr>
            <a:picLocks noChangeAspect="1"/>
          </p:cNvPicPr>
          <p:nvPr/>
        </p:nvPicPr>
        <p:blipFill>
          <a:blip r:embed="rId11"/>
          <a:stretch>
            <a:fillRect/>
          </a:stretch>
        </p:blipFill>
        <p:spPr>
          <a:xfrm flipH="1">
            <a:off x="2152437" y="3174694"/>
            <a:ext cx="1224004" cy="1944000"/>
          </a:xfrm>
          <a:prstGeom prst="rect">
            <a:avLst/>
          </a:prstGeom>
          <a:effectLst>
            <a:innerShdw blurRad="63500">
              <a:schemeClr val="bg1">
                <a:lumMod val="75000"/>
                <a:alpha val="85000"/>
              </a:schemeClr>
            </a:innerShdw>
          </a:effectLst>
        </p:spPr>
      </p:pic>
      <p:pic>
        <p:nvPicPr>
          <p:cNvPr id="6" name="Picture 5">
            <a:extLst>
              <a:ext uri="{FF2B5EF4-FFF2-40B4-BE49-F238E27FC236}">
                <a16:creationId xmlns:a16="http://schemas.microsoft.com/office/drawing/2014/main" xmlns="" id="{32CF6327-7EB6-193F-3435-B965EF3E162F}"/>
              </a:ext>
            </a:extLst>
          </p:cNvPr>
          <p:cNvPicPr>
            <a:picLocks noChangeAspect="1"/>
          </p:cNvPicPr>
          <p:nvPr/>
        </p:nvPicPr>
        <p:blipFill>
          <a:blip r:embed="rId12"/>
          <a:stretch>
            <a:fillRect/>
          </a:stretch>
        </p:blipFill>
        <p:spPr>
          <a:xfrm>
            <a:off x="8556647" y="2389434"/>
            <a:ext cx="3031187" cy="2520000"/>
          </a:xfrm>
          <a:prstGeom prst="rect">
            <a:avLst/>
          </a:prstGeom>
          <a:effectLst>
            <a:innerShdw blurRad="63500">
              <a:schemeClr val="bg1">
                <a:lumMod val="75000"/>
                <a:alpha val="85000"/>
              </a:schemeClr>
            </a:innerShdw>
          </a:effectLst>
        </p:spPr>
      </p:pic>
      <p:pic>
        <p:nvPicPr>
          <p:cNvPr id="2" name="Sand Castle - Quincas Moreira">
            <a:hlinkClick r:id="" action="ppaction://media"/>
            <a:extLst>
              <a:ext uri="{FF2B5EF4-FFF2-40B4-BE49-F238E27FC236}">
                <a16:creationId xmlns:a16="http://schemas.microsoft.com/office/drawing/2014/main" xmlns="" id="{9C44FB7B-B217-63DC-AD6F-898A5C87E23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3"/>
            <a:ext cx="487363" cy="487363"/>
          </a:xfrm>
          <a:prstGeom prst="rect">
            <a:avLst/>
          </a:prstGeom>
        </p:spPr>
      </p:pic>
    </p:spTree>
    <p:extLst>
      <p:ext uri="{BB962C8B-B14F-4D97-AF65-F5344CB8AC3E}">
        <p14:creationId xmlns:p14="http://schemas.microsoft.com/office/powerpoint/2010/main" val="28819687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2" presetClass="entr" presetSubtype="8" fill="hold" nodeType="withEffect" p14:presetBounceEnd="40000">
                                      <p:stCondLst>
                                        <p:cond delay="0"/>
                                      </p:stCondLst>
                                      <p:childTnLst>
                                        <p:set>
                                          <p:cBhvr>
                                            <p:cTn id="8" dur="1" fill="hold">
                                              <p:stCondLst>
                                                <p:cond delay="0"/>
                                              </p:stCondLst>
                                            </p:cTn>
                                            <p:tgtEl>
                                              <p:spTgt spid="56"/>
                                            </p:tgtEl>
                                            <p:attrNameLst>
                                              <p:attrName>style.visibility</p:attrName>
                                            </p:attrNameLst>
                                          </p:cBhvr>
                                          <p:to>
                                            <p:strVal val="visible"/>
                                          </p:to>
                                        </p:set>
                                        <p:anim calcmode="lin" valueType="num" p14:bounceEnd="40000">
                                          <p:cBhvr additive="base">
                                            <p:cTn id="9"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10" dur="750" fill="hold"/>
                                            <p:tgtEl>
                                              <p:spTgt spid="56"/>
                                            </p:tgtEl>
                                            <p:attrNameLst>
                                              <p:attrName>ppt_y</p:attrName>
                                            </p:attrNameLst>
                                          </p:cBhvr>
                                          <p:tavLst>
                                            <p:tav tm="0">
                                              <p:val>
                                                <p:strVal val="#ppt_y"/>
                                              </p:val>
                                            </p:tav>
                                            <p:tav tm="100000">
                                              <p:val>
                                                <p:strVal val="#ppt_y"/>
                                              </p:val>
                                            </p:tav>
                                          </p:tavLst>
                                        </p:anim>
                                      </p:childTnLst>
                                    </p:cTn>
                                  </p:par>
                                  <p:par>
                                    <p:cTn id="11" presetID="21" presetClass="entr" presetSubtype="3" fill="hold"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wheel(3)">
                                          <p:cBhvr>
                                            <p:cTn id="13" dur="750"/>
                                            <p:tgtEl>
                                              <p:spTgt spid="83"/>
                                            </p:tgtEl>
                                          </p:cBhvr>
                                        </p:animEffect>
                                      </p:childTnLst>
                                    </p:cTn>
                                  </p:par>
                                  <p:par>
                                    <p:cTn id="14" presetID="42"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20" presetClass="entr" presetSubtype="0" fill="hold" grpId="0" nodeType="withEffect">
                                      <p:stCondLst>
                                        <p:cond delay="125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750"/>
                                            <p:tgtEl>
                                              <p:spTgt spid="15"/>
                                            </p:tgtEl>
                                          </p:cBhvr>
                                        </p:animEffect>
                                      </p:childTnLst>
                                    </p:cTn>
                                  </p:par>
                                  <p:par>
                                    <p:cTn id="27" presetID="32" presetClass="emph" presetSubtype="0" repeatCount="indefinite" fill="hold" grpId="1" nodeType="withEffect">
                                      <p:stCondLst>
                                        <p:cond delay="125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5" grpId="0"/>
          <p:bldP spid="1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56"/>
                                            </p:tgtEl>
                                            <p:attrNameLst>
                                              <p:attrName>style.visibility</p:attrName>
                                            </p:attrNameLst>
                                          </p:cBhvr>
                                          <p:to>
                                            <p:strVal val="visible"/>
                                          </p:to>
                                        </p:set>
                                        <p:anim calcmode="lin" valueType="num">
                                          <p:cBhvr additive="base">
                                            <p:cTn id="9" dur="750" fill="hold"/>
                                            <p:tgtEl>
                                              <p:spTgt spid="56"/>
                                            </p:tgtEl>
                                            <p:attrNameLst>
                                              <p:attrName>ppt_x</p:attrName>
                                            </p:attrNameLst>
                                          </p:cBhvr>
                                          <p:tavLst>
                                            <p:tav tm="0">
                                              <p:val>
                                                <p:strVal val="0-#ppt_w/2"/>
                                              </p:val>
                                            </p:tav>
                                            <p:tav tm="100000">
                                              <p:val>
                                                <p:strVal val="#ppt_x"/>
                                              </p:val>
                                            </p:tav>
                                          </p:tavLst>
                                        </p:anim>
                                        <p:anim calcmode="lin" valueType="num">
                                          <p:cBhvr additive="base">
                                            <p:cTn id="10" dur="750" fill="hold"/>
                                            <p:tgtEl>
                                              <p:spTgt spid="56"/>
                                            </p:tgtEl>
                                            <p:attrNameLst>
                                              <p:attrName>ppt_y</p:attrName>
                                            </p:attrNameLst>
                                          </p:cBhvr>
                                          <p:tavLst>
                                            <p:tav tm="0">
                                              <p:val>
                                                <p:strVal val="#ppt_y"/>
                                              </p:val>
                                            </p:tav>
                                            <p:tav tm="100000">
                                              <p:val>
                                                <p:strVal val="#ppt_y"/>
                                              </p:val>
                                            </p:tav>
                                          </p:tavLst>
                                        </p:anim>
                                      </p:childTnLst>
                                    </p:cTn>
                                  </p:par>
                                  <p:par>
                                    <p:cTn id="11" presetID="21" presetClass="entr" presetSubtype="3" fill="hold"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wheel(3)">
                                          <p:cBhvr>
                                            <p:cTn id="13" dur="750"/>
                                            <p:tgtEl>
                                              <p:spTgt spid="83"/>
                                            </p:tgtEl>
                                          </p:cBhvr>
                                        </p:animEffect>
                                      </p:childTnLst>
                                    </p:cTn>
                                  </p:par>
                                  <p:par>
                                    <p:cTn id="14" presetID="42"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20" presetClass="entr" presetSubtype="0" fill="hold" grpId="0" nodeType="withEffect">
                                      <p:stCondLst>
                                        <p:cond delay="125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750"/>
                                            <p:tgtEl>
                                              <p:spTgt spid="15"/>
                                            </p:tgtEl>
                                          </p:cBhvr>
                                        </p:animEffect>
                                      </p:childTnLst>
                                    </p:cTn>
                                  </p:par>
                                  <p:par>
                                    <p:cTn id="27" presetID="32" presetClass="emph" presetSubtype="0" repeatCount="indefinite" fill="hold" grpId="1" nodeType="withEffect">
                                      <p:stCondLst>
                                        <p:cond delay="125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5" grpId="0"/>
          <p:bldP spid="15"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9C28BA45-B41F-524A-6814-98E3F92C6FFA}"/>
              </a:ext>
            </a:extLst>
          </p:cNvPr>
          <p:cNvPicPr>
            <a:picLocks noChangeAspect="1"/>
          </p:cNvPicPr>
          <p:nvPr/>
        </p:nvPicPr>
        <p:blipFill rotWithShape="1">
          <a:blip r:embed="rId3"/>
          <a:srcRect l="2255" t="10444" r="2255" b="10444"/>
          <a:stretch/>
        </p:blipFill>
        <p:spPr>
          <a:xfrm>
            <a:off x="1613549" y="449598"/>
            <a:ext cx="6174608" cy="5112000"/>
          </a:xfrm>
          <a:prstGeom prst="rect">
            <a:avLst/>
          </a:prstGeom>
        </p:spPr>
      </p:pic>
      <p:pic>
        <p:nvPicPr>
          <p:cNvPr id="65" name="Picture 64">
            <a:extLst>
              <a:ext uri="{FF2B5EF4-FFF2-40B4-BE49-F238E27FC236}">
                <a16:creationId xmlns:a16="http://schemas.microsoft.com/office/drawing/2014/main" xmlns="" id="{C4C157B1-8E70-C37D-59CC-A1952FA73140}"/>
              </a:ext>
            </a:extLst>
          </p:cNvPr>
          <p:cNvPicPr>
            <a:picLocks noChangeAspect="1"/>
          </p:cNvPicPr>
          <p:nvPr/>
        </p:nvPicPr>
        <p:blipFill>
          <a:blip r:embed="rId4"/>
          <a:stretch>
            <a:fillRect/>
          </a:stretch>
        </p:blipFill>
        <p:spPr>
          <a:xfrm>
            <a:off x="71120" y="2254678"/>
            <a:ext cx="2113792" cy="3312000"/>
          </a:xfrm>
          <a:prstGeom prst="rect">
            <a:avLst/>
          </a:prstGeom>
        </p:spPr>
      </p:pic>
      <p:pic>
        <p:nvPicPr>
          <p:cNvPr id="66" name="Picture 65">
            <a:extLst>
              <a:ext uri="{FF2B5EF4-FFF2-40B4-BE49-F238E27FC236}">
                <a16:creationId xmlns:a16="http://schemas.microsoft.com/office/drawing/2014/main" xmlns="" id="{526C8C8D-5B43-FBDE-F008-8399A9DCF984}"/>
              </a:ext>
            </a:extLst>
          </p:cNvPr>
          <p:cNvPicPr>
            <a:picLocks noChangeAspect="1"/>
          </p:cNvPicPr>
          <p:nvPr/>
        </p:nvPicPr>
        <p:blipFill>
          <a:blip r:embed="rId5"/>
          <a:stretch>
            <a:fillRect/>
          </a:stretch>
        </p:blipFill>
        <p:spPr>
          <a:xfrm>
            <a:off x="7287914" y="2254678"/>
            <a:ext cx="2212078" cy="3312000"/>
          </a:xfrm>
          <a:prstGeom prst="rect">
            <a:avLst/>
          </a:prstGeom>
        </p:spPr>
      </p:pic>
      <p:sp>
        <p:nvSpPr>
          <p:cNvPr id="67" name="TextBox 66">
            <a:extLst>
              <a:ext uri="{FF2B5EF4-FFF2-40B4-BE49-F238E27FC236}">
                <a16:creationId xmlns:a16="http://schemas.microsoft.com/office/drawing/2014/main" xmlns="" id="{AC321A6F-95FF-0900-B9E0-842E30F8E911}"/>
              </a:ext>
            </a:extLst>
          </p:cNvPr>
          <p:cNvSpPr txBox="1"/>
          <p:nvPr/>
        </p:nvSpPr>
        <p:spPr>
          <a:xfrm>
            <a:off x="2428240" y="2325798"/>
            <a:ext cx="4216400" cy="2031325"/>
          </a:xfrm>
          <a:prstGeom prst="rect">
            <a:avLst/>
          </a:prstGeom>
          <a:noFill/>
        </p:spPr>
        <p:txBody>
          <a:bodyPr wrap="square" rtlCol="0">
            <a:spAutoFit/>
          </a:bodyPr>
          <a:lstStyle/>
          <a:p>
            <a:pPr algn="ctr"/>
            <a:r>
              <a:rPr lang="en-US" sz="6300" b="1" dirty="0" err="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Nhà</a:t>
            </a:r>
            <a:r>
              <a:rPr lang="en-US" sz="6300" b="1" dirty="0">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 </a:t>
            </a:r>
            <a:r>
              <a:rPr lang="en-US" sz="6300" b="1" dirty="0" err="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diễn</a:t>
            </a:r>
            <a:r>
              <a:rPr lang="en-US" sz="6300" b="1" dirty="0">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 </a:t>
            </a:r>
            <a:r>
              <a:rPr lang="en-US" sz="6300" b="1" dirty="0" err="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giả</a:t>
            </a:r>
            <a:r>
              <a:rPr lang="en-US" sz="6300" b="1" dirty="0">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 </a:t>
            </a:r>
          </a:p>
          <a:p>
            <a:pPr algn="ctr"/>
            <a:r>
              <a:rPr lang="en-US" sz="6300" b="1" dirty="0" err="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nhí</a:t>
            </a:r>
            <a:endParaRPr lang="en-US" sz="6300" b="1" dirty="0">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5852138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14:presetBounceEnd="40000">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14:bounceEnd="40000">
                                          <p:cBhvr additive="base">
                                            <p:cTn id="15" dur="750" fill="hold"/>
                                            <p:tgtEl>
                                              <p:spTgt spid="65"/>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2" presetClass="entr" presetSubtype="4" fill="hold" nodeType="withEffect" p14:presetBounceEnd="40000">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14:bounceEnd="40000">
                                          <p:cBhvr additive="base">
                                            <p:cTn id="19" dur="750" fill="hold"/>
                                            <p:tgtEl>
                                              <p:spTgt spid="6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750" fill="hold"/>
                                            <p:tgtEl>
                                              <p:spTgt spid="65"/>
                                            </p:tgtEl>
                                            <p:attrNameLst>
                                              <p:attrName>ppt_x</p:attrName>
                                            </p:attrNameLst>
                                          </p:cBhvr>
                                          <p:tavLst>
                                            <p:tav tm="0">
                                              <p:val>
                                                <p:strVal val="#ppt_x"/>
                                              </p:val>
                                            </p:tav>
                                            <p:tav tm="100000">
                                              <p:val>
                                                <p:strVal val="#ppt_x"/>
                                              </p:val>
                                            </p:tav>
                                          </p:tavLst>
                                        </p:anim>
                                        <p:anim calcmode="lin" valueType="num">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2" presetClass="entr" presetSubtype="4" fill="hold" nodeType="withEffect">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750" fill="hold"/>
                                            <p:tgtEl>
                                              <p:spTgt spid="66"/>
                                            </p:tgtEl>
                                            <p:attrNameLst>
                                              <p:attrName>ppt_x</p:attrName>
                                            </p:attrNameLst>
                                          </p:cBhvr>
                                          <p:tavLst>
                                            <p:tav tm="0">
                                              <p:val>
                                                <p:strVal val="#ppt_x"/>
                                              </p:val>
                                            </p:tav>
                                            <p:tav tm="100000">
                                              <p:val>
                                                <p:strVal val="#ppt_x"/>
                                              </p:val>
                                            </p:tav>
                                          </p:tavLst>
                                        </p:anim>
                                        <p:anim calcmode="lin" valueType="num">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518FA352-B518-62CC-54F5-2552CED4C2F2}"/>
              </a:ext>
            </a:extLst>
          </p:cNvPr>
          <p:cNvGrpSpPr/>
          <p:nvPr/>
        </p:nvGrpSpPr>
        <p:grpSpPr>
          <a:xfrm>
            <a:off x="0" y="413658"/>
            <a:ext cx="3995244" cy="5004000"/>
            <a:chOff x="0" y="413658"/>
            <a:chExt cx="3995244" cy="5004000"/>
          </a:xfrm>
        </p:grpSpPr>
        <p:pic>
          <p:nvPicPr>
            <p:cNvPr id="36" name="Picture 35" descr="A picture containing table, indoor&#10;&#10;Description automatically generated">
              <a:extLst>
                <a:ext uri="{FF2B5EF4-FFF2-40B4-BE49-F238E27FC236}">
                  <a16:creationId xmlns:a16="http://schemas.microsoft.com/office/drawing/2014/main" xmlns="" id="{BB20ADC5-33F2-3C77-735B-2792A32D8A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0080"/>
            <a:stretch/>
          </p:blipFill>
          <p:spPr>
            <a:xfrm>
              <a:off x="0" y="413658"/>
              <a:ext cx="3995244" cy="5004000"/>
            </a:xfrm>
            <a:prstGeom prst="rect">
              <a:avLst/>
            </a:prstGeom>
            <a:effectLst>
              <a:innerShdw blurRad="63500" dist="50800" dir="2700000">
                <a:schemeClr val="bg1">
                  <a:lumMod val="50000"/>
                  <a:alpha val="50000"/>
                </a:schemeClr>
              </a:innerShdw>
            </a:effectLst>
          </p:spPr>
        </p:pic>
        <p:sp>
          <p:nvSpPr>
            <p:cNvPr id="38" name="TextBox 37">
              <a:extLst>
                <a:ext uri="{FF2B5EF4-FFF2-40B4-BE49-F238E27FC236}">
                  <a16:creationId xmlns:a16="http://schemas.microsoft.com/office/drawing/2014/main" xmlns="" id="{BFA733A6-7853-259B-7C5D-01F524AB9223}"/>
                </a:ext>
              </a:extLst>
            </p:cNvPr>
            <p:cNvSpPr txBox="1"/>
            <p:nvPr/>
          </p:nvSpPr>
          <p:spPr>
            <a:xfrm>
              <a:off x="310564" y="2632629"/>
              <a:ext cx="3374115" cy="2123658"/>
            </a:xfrm>
            <a:prstGeom prst="rect">
              <a:avLst/>
            </a:prstGeom>
            <a:noFill/>
          </p:spPr>
          <p:txBody>
            <a:bodyPr wrap="square" rtlCol="0">
              <a:spAutoFit/>
            </a:bodyPr>
            <a:lstStyle/>
            <a:p>
              <a:pPr algn="ctr"/>
              <a:r>
                <a:rPr lang="en-US" sz="4400" b="1">
                  <a:ln>
                    <a:solidFill>
                      <a:schemeClr val="bg1"/>
                    </a:solidFill>
                  </a:ln>
                  <a:solidFill>
                    <a:srgbClr val="FF3F6E"/>
                  </a:solidFill>
                  <a:effectLst>
                    <a:outerShdw blurRad="38100" dist="38100" dir="2700000" algn="tl">
                      <a:srgbClr val="000000">
                        <a:alpha val="43137"/>
                      </a:srgbClr>
                    </a:outerShdw>
                  </a:effectLst>
                  <a:latin typeface="UVN Da Lat" panose="03060902030302020204" pitchFamily="66" charset="0"/>
                </a:rPr>
                <a:t>Nói về sở thích và ước mơ của bạn Hồng Ân</a:t>
              </a:r>
            </a:p>
          </p:txBody>
        </p:sp>
      </p:grpSp>
    </p:spTree>
    <p:extLst>
      <p:ext uri="{BB962C8B-B14F-4D97-AF65-F5344CB8AC3E}">
        <p14:creationId xmlns:p14="http://schemas.microsoft.com/office/powerpoint/2010/main" val="15784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750" fill="hold"/>
                                        <p:tgtEl>
                                          <p:spTgt spid="37"/>
                                        </p:tgtEl>
                                        <p:attrNameLst>
                                          <p:attrName>ppt_w</p:attrName>
                                        </p:attrNameLst>
                                      </p:cBhvr>
                                      <p:tavLst>
                                        <p:tav tm="0">
                                          <p:val>
                                            <p:fltVal val="0"/>
                                          </p:val>
                                        </p:tav>
                                        <p:tav tm="100000">
                                          <p:val>
                                            <p:strVal val="#ppt_w"/>
                                          </p:val>
                                        </p:tav>
                                      </p:tavLst>
                                    </p:anim>
                                    <p:anim calcmode="lin" valueType="num">
                                      <p:cBhvr>
                                        <p:cTn id="8" dur="750" fill="hold"/>
                                        <p:tgtEl>
                                          <p:spTgt spid="37"/>
                                        </p:tgtEl>
                                        <p:attrNameLst>
                                          <p:attrName>ppt_h</p:attrName>
                                        </p:attrNameLst>
                                      </p:cBhvr>
                                      <p:tavLst>
                                        <p:tav tm="0">
                                          <p:val>
                                            <p:fltVal val="0"/>
                                          </p:val>
                                        </p:tav>
                                        <p:tav tm="100000">
                                          <p:val>
                                            <p:strVal val="#ppt_h"/>
                                          </p:val>
                                        </p:tav>
                                      </p:tavLst>
                                    </p:anim>
                                    <p:anim calcmode="lin" valueType="num">
                                      <p:cBhvr>
                                        <p:cTn id="9" dur="750" fill="hold"/>
                                        <p:tgtEl>
                                          <p:spTgt spid="37"/>
                                        </p:tgtEl>
                                        <p:attrNameLst>
                                          <p:attrName>style.rotation</p:attrName>
                                        </p:attrNameLst>
                                      </p:cBhvr>
                                      <p:tavLst>
                                        <p:tav tm="0">
                                          <p:val>
                                            <p:fltVal val="360"/>
                                          </p:val>
                                        </p:tav>
                                        <p:tav tm="100000">
                                          <p:val>
                                            <p:fltVal val="0"/>
                                          </p:val>
                                        </p:tav>
                                      </p:tavLst>
                                    </p:anim>
                                    <p:animEffect transition="in" filter="fade">
                                      <p:cBhvr>
                                        <p:cTn id="10" dur="75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xmlns="" id="{E2FD84DD-EF99-586E-7503-1C327D872767}"/>
              </a:ext>
            </a:extLst>
          </p:cNvPr>
          <p:cNvPicPr>
            <a:picLocks noChangeAspect="1"/>
          </p:cNvPicPr>
          <p:nvPr/>
        </p:nvPicPr>
        <p:blipFill>
          <a:blip r:embed="rId3"/>
          <a:stretch>
            <a:fillRect/>
          </a:stretch>
        </p:blipFill>
        <p:spPr>
          <a:xfrm>
            <a:off x="1700664" y="2611950"/>
            <a:ext cx="1526272" cy="3168000"/>
          </a:xfrm>
          <a:prstGeom prst="rect">
            <a:avLst/>
          </a:prstGeom>
        </p:spPr>
      </p:pic>
      <p:pic>
        <p:nvPicPr>
          <p:cNvPr id="54" name="Picture 53">
            <a:extLst>
              <a:ext uri="{FF2B5EF4-FFF2-40B4-BE49-F238E27FC236}">
                <a16:creationId xmlns:a16="http://schemas.microsoft.com/office/drawing/2014/main" xmlns="" id="{687C2AB5-0B3D-83FB-B52C-A497DDB895F0}"/>
              </a:ext>
            </a:extLst>
          </p:cNvPr>
          <p:cNvPicPr>
            <a:picLocks noChangeAspect="1"/>
          </p:cNvPicPr>
          <p:nvPr/>
        </p:nvPicPr>
        <p:blipFill>
          <a:blip r:embed="rId4"/>
          <a:stretch>
            <a:fillRect/>
          </a:stretch>
        </p:blipFill>
        <p:spPr>
          <a:xfrm>
            <a:off x="3394528" y="2611950"/>
            <a:ext cx="1726208" cy="3168000"/>
          </a:xfrm>
          <a:prstGeom prst="rect">
            <a:avLst/>
          </a:prstGeom>
        </p:spPr>
      </p:pic>
      <p:grpSp>
        <p:nvGrpSpPr>
          <p:cNvPr id="73" name="Group 72">
            <a:extLst>
              <a:ext uri="{FF2B5EF4-FFF2-40B4-BE49-F238E27FC236}">
                <a16:creationId xmlns:a16="http://schemas.microsoft.com/office/drawing/2014/main" xmlns="" id="{3EB7EA81-D8CB-BCCA-FE3B-B0BA84E0FF8A}"/>
              </a:ext>
            </a:extLst>
          </p:cNvPr>
          <p:cNvGrpSpPr/>
          <p:nvPr/>
        </p:nvGrpSpPr>
        <p:grpSpPr>
          <a:xfrm>
            <a:off x="84595" y="90234"/>
            <a:ext cx="8253160" cy="1722328"/>
            <a:chOff x="204337" y="90234"/>
            <a:chExt cx="8330984" cy="1722328"/>
          </a:xfrm>
        </p:grpSpPr>
        <p:sp>
          <p:nvSpPr>
            <p:cNvPr id="57" name="Rectangle: Rounded Corners 56">
              <a:extLst>
                <a:ext uri="{FF2B5EF4-FFF2-40B4-BE49-F238E27FC236}">
                  <a16:creationId xmlns:a16="http://schemas.microsoft.com/office/drawing/2014/main" xmlns="" id="{A05D2FA1-945E-E5B7-DF83-87CA777D2EB2}"/>
                </a:ext>
              </a:extLst>
            </p:cNvPr>
            <p:cNvSpPr/>
            <p:nvPr/>
          </p:nvSpPr>
          <p:spPr>
            <a:xfrm>
              <a:off x="204337" y="91456"/>
              <a:ext cx="8330984" cy="1721106"/>
            </a:xfrm>
            <a:custGeom>
              <a:avLst/>
              <a:gdLst>
                <a:gd name="connsiteX0" fmla="*/ 0 w 8330984"/>
                <a:gd name="connsiteY0" fmla="*/ 286857 h 1721106"/>
                <a:gd name="connsiteX1" fmla="*/ 286857 w 8330984"/>
                <a:gd name="connsiteY1" fmla="*/ 0 h 1721106"/>
                <a:gd name="connsiteX2" fmla="*/ 961143 w 8330984"/>
                <a:gd name="connsiteY2" fmla="*/ 0 h 1721106"/>
                <a:gd name="connsiteX3" fmla="*/ 1635429 w 8330984"/>
                <a:gd name="connsiteY3" fmla="*/ 0 h 1721106"/>
                <a:gd name="connsiteX4" fmla="*/ 2076996 w 8330984"/>
                <a:gd name="connsiteY4" fmla="*/ 0 h 1721106"/>
                <a:gd name="connsiteX5" fmla="*/ 2596137 w 8330984"/>
                <a:gd name="connsiteY5" fmla="*/ 0 h 1721106"/>
                <a:gd name="connsiteX6" fmla="*/ 3270422 w 8330984"/>
                <a:gd name="connsiteY6" fmla="*/ 0 h 1721106"/>
                <a:gd name="connsiteX7" fmla="*/ 4022281 w 8330984"/>
                <a:gd name="connsiteY7" fmla="*/ 0 h 1721106"/>
                <a:gd name="connsiteX8" fmla="*/ 4774139 w 8330984"/>
                <a:gd name="connsiteY8" fmla="*/ 0 h 1721106"/>
                <a:gd name="connsiteX9" fmla="*/ 5525998 w 8330984"/>
                <a:gd name="connsiteY9" fmla="*/ 0 h 1721106"/>
                <a:gd name="connsiteX10" fmla="*/ 5889993 w 8330984"/>
                <a:gd name="connsiteY10" fmla="*/ 0 h 1721106"/>
                <a:gd name="connsiteX11" fmla="*/ 6409133 w 8330984"/>
                <a:gd name="connsiteY11" fmla="*/ 0 h 1721106"/>
                <a:gd name="connsiteX12" fmla="*/ 7083419 w 8330984"/>
                <a:gd name="connsiteY12" fmla="*/ 0 h 1721106"/>
                <a:gd name="connsiteX13" fmla="*/ 7447414 w 8330984"/>
                <a:gd name="connsiteY13" fmla="*/ 0 h 1721106"/>
                <a:gd name="connsiteX14" fmla="*/ 8044127 w 8330984"/>
                <a:gd name="connsiteY14" fmla="*/ 0 h 1721106"/>
                <a:gd name="connsiteX15" fmla="*/ 8330984 w 8330984"/>
                <a:gd name="connsiteY15" fmla="*/ 286857 h 1721106"/>
                <a:gd name="connsiteX16" fmla="*/ 8330984 w 8330984"/>
                <a:gd name="connsiteY16" fmla="*/ 872027 h 1721106"/>
                <a:gd name="connsiteX17" fmla="*/ 8330984 w 8330984"/>
                <a:gd name="connsiteY17" fmla="*/ 1434249 h 1721106"/>
                <a:gd name="connsiteX18" fmla="*/ 8044127 w 8330984"/>
                <a:gd name="connsiteY18" fmla="*/ 1721106 h 1721106"/>
                <a:gd name="connsiteX19" fmla="*/ 7602559 w 8330984"/>
                <a:gd name="connsiteY19" fmla="*/ 1721106 h 1721106"/>
                <a:gd name="connsiteX20" fmla="*/ 6928274 w 8330984"/>
                <a:gd name="connsiteY20" fmla="*/ 1721106 h 1721106"/>
                <a:gd name="connsiteX21" fmla="*/ 6409133 w 8330984"/>
                <a:gd name="connsiteY21" fmla="*/ 1721106 h 1721106"/>
                <a:gd name="connsiteX22" fmla="*/ 5967565 w 8330984"/>
                <a:gd name="connsiteY22" fmla="*/ 1721106 h 1721106"/>
                <a:gd name="connsiteX23" fmla="*/ 5215707 w 8330984"/>
                <a:gd name="connsiteY23" fmla="*/ 1721106 h 1721106"/>
                <a:gd name="connsiteX24" fmla="*/ 4463849 w 8330984"/>
                <a:gd name="connsiteY24" fmla="*/ 1721106 h 1721106"/>
                <a:gd name="connsiteX25" fmla="*/ 3711990 w 8330984"/>
                <a:gd name="connsiteY25" fmla="*/ 1721106 h 1721106"/>
                <a:gd name="connsiteX26" fmla="*/ 3347995 w 8330984"/>
                <a:gd name="connsiteY26" fmla="*/ 1721106 h 1721106"/>
                <a:gd name="connsiteX27" fmla="*/ 2828855 w 8330984"/>
                <a:gd name="connsiteY27" fmla="*/ 1721106 h 1721106"/>
                <a:gd name="connsiteX28" fmla="*/ 2232142 w 8330984"/>
                <a:gd name="connsiteY28" fmla="*/ 1721106 h 1721106"/>
                <a:gd name="connsiteX29" fmla="*/ 1790574 w 8330984"/>
                <a:gd name="connsiteY29" fmla="*/ 1721106 h 1721106"/>
                <a:gd name="connsiteX30" fmla="*/ 1116288 w 8330984"/>
                <a:gd name="connsiteY30" fmla="*/ 1721106 h 1721106"/>
                <a:gd name="connsiteX31" fmla="*/ 286857 w 8330984"/>
                <a:gd name="connsiteY31" fmla="*/ 1721106 h 1721106"/>
                <a:gd name="connsiteX32" fmla="*/ 0 w 8330984"/>
                <a:gd name="connsiteY32" fmla="*/ 1434249 h 1721106"/>
                <a:gd name="connsiteX33" fmla="*/ 0 w 8330984"/>
                <a:gd name="connsiteY33" fmla="*/ 872027 h 1721106"/>
                <a:gd name="connsiteX34" fmla="*/ 0 w 8330984"/>
                <a:gd name="connsiteY34" fmla="*/ 286857 h 17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30984" h="1721106" fill="none" extrusionOk="0">
                  <a:moveTo>
                    <a:pt x="0" y="286857"/>
                  </a:moveTo>
                  <a:cubicBezTo>
                    <a:pt x="7066" y="147034"/>
                    <a:pt x="135709" y="-3278"/>
                    <a:pt x="286857" y="0"/>
                  </a:cubicBezTo>
                  <a:cubicBezTo>
                    <a:pt x="457558" y="-64670"/>
                    <a:pt x="787062" y="28812"/>
                    <a:pt x="961143" y="0"/>
                  </a:cubicBezTo>
                  <a:cubicBezTo>
                    <a:pt x="1135224" y="-28812"/>
                    <a:pt x="1444978" y="37469"/>
                    <a:pt x="1635429" y="0"/>
                  </a:cubicBezTo>
                  <a:cubicBezTo>
                    <a:pt x="1825880" y="-37469"/>
                    <a:pt x="1876305" y="857"/>
                    <a:pt x="2076996" y="0"/>
                  </a:cubicBezTo>
                  <a:cubicBezTo>
                    <a:pt x="2277687" y="-857"/>
                    <a:pt x="2399692" y="31823"/>
                    <a:pt x="2596137" y="0"/>
                  </a:cubicBezTo>
                  <a:cubicBezTo>
                    <a:pt x="2792582" y="-31823"/>
                    <a:pt x="3086024" y="14855"/>
                    <a:pt x="3270422" y="0"/>
                  </a:cubicBezTo>
                  <a:cubicBezTo>
                    <a:pt x="3454820" y="-14855"/>
                    <a:pt x="3697692" y="74937"/>
                    <a:pt x="4022281" y="0"/>
                  </a:cubicBezTo>
                  <a:cubicBezTo>
                    <a:pt x="4346870" y="-74937"/>
                    <a:pt x="4563136" y="51628"/>
                    <a:pt x="4774139" y="0"/>
                  </a:cubicBezTo>
                  <a:cubicBezTo>
                    <a:pt x="4985142" y="-51628"/>
                    <a:pt x="5315130" y="28861"/>
                    <a:pt x="5525998" y="0"/>
                  </a:cubicBezTo>
                  <a:cubicBezTo>
                    <a:pt x="5736866" y="-28861"/>
                    <a:pt x="5785686" y="38103"/>
                    <a:pt x="5889993" y="0"/>
                  </a:cubicBezTo>
                  <a:cubicBezTo>
                    <a:pt x="5994300" y="-38103"/>
                    <a:pt x="6175387" y="40934"/>
                    <a:pt x="6409133" y="0"/>
                  </a:cubicBezTo>
                  <a:cubicBezTo>
                    <a:pt x="6642879" y="-40934"/>
                    <a:pt x="6907124" y="80597"/>
                    <a:pt x="7083419" y="0"/>
                  </a:cubicBezTo>
                  <a:cubicBezTo>
                    <a:pt x="7259714" y="-80597"/>
                    <a:pt x="7340329" y="19316"/>
                    <a:pt x="7447414" y="0"/>
                  </a:cubicBezTo>
                  <a:cubicBezTo>
                    <a:pt x="7554500" y="-19316"/>
                    <a:pt x="7900317" y="26161"/>
                    <a:pt x="8044127" y="0"/>
                  </a:cubicBezTo>
                  <a:cubicBezTo>
                    <a:pt x="8185549" y="143"/>
                    <a:pt x="8347493" y="97318"/>
                    <a:pt x="8330984" y="286857"/>
                  </a:cubicBezTo>
                  <a:cubicBezTo>
                    <a:pt x="8342910" y="432792"/>
                    <a:pt x="8299327" y="678549"/>
                    <a:pt x="8330984" y="872027"/>
                  </a:cubicBezTo>
                  <a:cubicBezTo>
                    <a:pt x="8362641" y="1065505"/>
                    <a:pt x="8288960" y="1313963"/>
                    <a:pt x="8330984" y="1434249"/>
                  </a:cubicBezTo>
                  <a:cubicBezTo>
                    <a:pt x="8348597" y="1588284"/>
                    <a:pt x="8178018" y="1733879"/>
                    <a:pt x="8044127" y="1721106"/>
                  </a:cubicBezTo>
                  <a:cubicBezTo>
                    <a:pt x="7916798" y="1757183"/>
                    <a:pt x="7721700" y="1701999"/>
                    <a:pt x="7602559" y="1721106"/>
                  </a:cubicBezTo>
                  <a:cubicBezTo>
                    <a:pt x="7483418" y="1740213"/>
                    <a:pt x="7211074" y="1675723"/>
                    <a:pt x="6928274" y="1721106"/>
                  </a:cubicBezTo>
                  <a:cubicBezTo>
                    <a:pt x="6645475" y="1766489"/>
                    <a:pt x="6541751" y="1698895"/>
                    <a:pt x="6409133" y="1721106"/>
                  </a:cubicBezTo>
                  <a:cubicBezTo>
                    <a:pt x="6276515" y="1743317"/>
                    <a:pt x="6119308" y="1684071"/>
                    <a:pt x="5967565" y="1721106"/>
                  </a:cubicBezTo>
                  <a:cubicBezTo>
                    <a:pt x="5815822" y="1758141"/>
                    <a:pt x="5567938" y="1664180"/>
                    <a:pt x="5215707" y="1721106"/>
                  </a:cubicBezTo>
                  <a:cubicBezTo>
                    <a:pt x="4863476" y="1778032"/>
                    <a:pt x="4838604" y="1653104"/>
                    <a:pt x="4463849" y="1721106"/>
                  </a:cubicBezTo>
                  <a:cubicBezTo>
                    <a:pt x="4089094" y="1789108"/>
                    <a:pt x="3898463" y="1690510"/>
                    <a:pt x="3711990" y="1721106"/>
                  </a:cubicBezTo>
                  <a:cubicBezTo>
                    <a:pt x="3525517" y="1751702"/>
                    <a:pt x="3450543" y="1678152"/>
                    <a:pt x="3347995" y="1721106"/>
                  </a:cubicBezTo>
                  <a:cubicBezTo>
                    <a:pt x="3245447" y="1764060"/>
                    <a:pt x="2997686" y="1683808"/>
                    <a:pt x="2828855" y="1721106"/>
                  </a:cubicBezTo>
                  <a:cubicBezTo>
                    <a:pt x="2660024" y="1758404"/>
                    <a:pt x="2484741" y="1662023"/>
                    <a:pt x="2232142" y="1721106"/>
                  </a:cubicBezTo>
                  <a:cubicBezTo>
                    <a:pt x="1979543" y="1780189"/>
                    <a:pt x="1917328" y="1696953"/>
                    <a:pt x="1790574" y="1721106"/>
                  </a:cubicBezTo>
                  <a:cubicBezTo>
                    <a:pt x="1663820" y="1745259"/>
                    <a:pt x="1432374" y="1673074"/>
                    <a:pt x="1116288" y="1721106"/>
                  </a:cubicBezTo>
                  <a:cubicBezTo>
                    <a:pt x="800202" y="1769138"/>
                    <a:pt x="517801" y="1690096"/>
                    <a:pt x="286857" y="1721106"/>
                  </a:cubicBezTo>
                  <a:cubicBezTo>
                    <a:pt x="116077" y="1716490"/>
                    <a:pt x="12139" y="1616040"/>
                    <a:pt x="0" y="1434249"/>
                  </a:cubicBezTo>
                  <a:cubicBezTo>
                    <a:pt x="-50616" y="1184678"/>
                    <a:pt x="47294" y="1115144"/>
                    <a:pt x="0" y="872027"/>
                  </a:cubicBezTo>
                  <a:cubicBezTo>
                    <a:pt x="-47294" y="628910"/>
                    <a:pt x="59474" y="433112"/>
                    <a:pt x="0" y="286857"/>
                  </a:cubicBezTo>
                  <a:close/>
                </a:path>
                <a:path w="8330984" h="1721106" stroke="0" extrusionOk="0">
                  <a:moveTo>
                    <a:pt x="0" y="286857"/>
                  </a:moveTo>
                  <a:cubicBezTo>
                    <a:pt x="7756" y="112951"/>
                    <a:pt x="140750" y="33389"/>
                    <a:pt x="286857" y="0"/>
                  </a:cubicBezTo>
                  <a:cubicBezTo>
                    <a:pt x="571161" y="-56160"/>
                    <a:pt x="686032" y="43963"/>
                    <a:pt x="1038715" y="0"/>
                  </a:cubicBezTo>
                  <a:cubicBezTo>
                    <a:pt x="1391398" y="-43963"/>
                    <a:pt x="1417087" y="26289"/>
                    <a:pt x="1557856" y="0"/>
                  </a:cubicBezTo>
                  <a:cubicBezTo>
                    <a:pt x="1698625" y="-26289"/>
                    <a:pt x="2057270" y="78000"/>
                    <a:pt x="2232142" y="0"/>
                  </a:cubicBezTo>
                  <a:cubicBezTo>
                    <a:pt x="2407014" y="-78000"/>
                    <a:pt x="2721544" y="45069"/>
                    <a:pt x="2906427" y="0"/>
                  </a:cubicBezTo>
                  <a:cubicBezTo>
                    <a:pt x="3091310" y="-45069"/>
                    <a:pt x="3222699" y="56909"/>
                    <a:pt x="3503140" y="0"/>
                  </a:cubicBezTo>
                  <a:cubicBezTo>
                    <a:pt x="3783581" y="-56909"/>
                    <a:pt x="3937673" y="83084"/>
                    <a:pt x="4254999" y="0"/>
                  </a:cubicBezTo>
                  <a:cubicBezTo>
                    <a:pt x="4572325" y="-83084"/>
                    <a:pt x="4532788" y="25106"/>
                    <a:pt x="4618994" y="0"/>
                  </a:cubicBezTo>
                  <a:cubicBezTo>
                    <a:pt x="4705200" y="-25106"/>
                    <a:pt x="5001668" y="55528"/>
                    <a:pt x="5293280" y="0"/>
                  </a:cubicBezTo>
                  <a:cubicBezTo>
                    <a:pt x="5584892" y="-55528"/>
                    <a:pt x="5830492" y="86106"/>
                    <a:pt x="6045138" y="0"/>
                  </a:cubicBezTo>
                  <a:cubicBezTo>
                    <a:pt x="6259784" y="-86106"/>
                    <a:pt x="6525707" y="19050"/>
                    <a:pt x="6796997" y="0"/>
                  </a:cubicBezTo>
                  <a:cubicBezTo>
                    <a:pt x="7068287" y="-19050"/>
                    <a:pt x="7687845" y="49592"/>
                    <a:pt x="8044127" y="0"/>
                  </a:cubicBezTo>
                  <a:cubicBezTo>
                    <a:pt x="8216581" y="1431"/>
                    <a:pt x="8328316" y="131502"/>
                    <a:pt x="8330984" y="286857"/>
                  </a:cubicBezTo>
                  <a:cubicBezTo>
                    <a:pt x="8344405" y="498420"/>
                    <a:pt x="8269219" y="700348"/>
                    <a:pt x="8330984" y="849079"/>
                  </a:cubicBezTo>
                  <a:cubicBezTo>
                    <a:pt x="8392749" y="997810"/>
                    <a:pt x="8282703" y="1200885"/>
                    <a:pt x="8330984" y="1434249"/>
                  </a:cubicBezTo>
                  <a:cubicBezTo>
                    <a:pt x="8306768" y="1605465"/>
                    <a:pt x="8186031" y="1702540"/>
                    <a:pt x="8044127" y="1721106"/>
                  </a:cubicBezTo>
                  <a:cubicBezTo>
                    <a:pt x="7854737" y="1799428"/>
                    <a:pt x="7693968" y="1713532"/>
                    <a:pt x="7369841" y="1721106"/>
                  </a:cubicBezTo>
                  <a:cubicBezTo>
                    <a:pt x="7045714" y="1728680"/>
                    <a:pt x="7079458" y="1686835"/>
                    <a:pt x="6850701" y="1721106"/>
                  </a:cubicBezTo>
                  <a:cubicBezTo>
                    <a:pt x="6621944" y="1755377"/>
                    <a:pt x="6661066" y="1686541"/>
                    <a:pt x="6486706" y="1721106"/>
                  </a:cubicBezTo>
                  <a:cubicBezTo>
                    <a:pt x="6312347" y="1755671"/>
                    <a:pt x="6120845" y="1718511"/>
                    <a:pt x="5812420" y="1721106"/>
                  </a:cubicBezTo>
                  <a:cubicBezTo>
                    <a:pt x="5503995" y="1723701"/>
                    <a:pt x="5373414" y="1635106"/>
                    <a:pt x="5060562" y="1721106"/>
                  </a:cubicBezTo>
                  <a:cubicBezTo>
                    <a:pt x="4747710" y="1807106"/>
                    <a:pt x="4773575" y="1674508"/>
                    <a:pt x="4541421" y="1721106"/>
                  </a:cubicBezTo>
                  <a:cubicBezTo>
                    <a:pt x="4309267" y="1767704"/>
                    <a:pt x="4099985" y="1653445"/>
                    <a:pt x="3944708" y="1721106"/>
                  </a:cubicBezTo>
                  <a:cubicBezTo>
                    <a:pt x="3789431" y="1788767"/>
                    <a:pt x="3596381" y="1701356"/>
                    <a:pt x="3503140" y="1721106"/>
                  </a:cubicBezTo>
                  <a:cubicBezTo>
                    <a:pt x="3409899" y="1740856"/>
                    <a:pt x="3120526" y="1649320"/>
                    <a:pt x="2828855" y="1721106"/>
                  </a:cubicBezTo>
                  <a:cubicBezTo>
                    <a:pt x="2537184" y="1792892"/>
                    <a:pt x="2534382" y="1669936"/>
                    <a:pt x="2309714" y="1721106"/>
                  </a:cubicBezTo>
                  <a:cubicBezTo>
                    <a:pt x="2085046" y="1772276"/>
                    <a:pt x="1778158" y="1634531"/>
                    <a:pt x="1557856" y="1721106"/>
                  </a:cubicBezTo>
                  <a:cubicBezTo>
                    <a:pt x="1337554" y="1807681"/>
                    <a:pt x="1095265" y="1696220"/>
                    <a:pt x="961143" y="1721106"/>
                  </a:cubicBezTo>
                  <a:cubicBezTo>
                    <a:pt x="827021" y="1745992"/>
                    <a:pt x="527398" y="1658233"/>
                    <a:pt x="286857" y="1721106"/>
                  </a:cubicBezTo>
                  <a:cubicBezTo>
                    <a:pt x="131354" y="1710843"/>
                    <a:pt x="-19644" y="1616551"/>
                    <a:pt x="0" y="1434249"/>
                  </a:cubicBezTo>
                  <a:cubicBezTo>
                    <a:pt x="-69615" y="1219469"/>
                    <a:pt x="65142" y="995907"/>
                    <a:pt x="0" y="849079"/>
                  </a:cubicBezTo>
                  <a:cubicBezTo>
                    <a:pt x="-65142" y="702251"/>
                    <a:pt x="60965" y="416363"/>
                    <a:pt x="0" y="286857"/>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xmlns="" id="{7D35E44D-5683-A846-46F0-1E782F496466}"/>
                </a:ext>
              </a:extLst>
            </p:cNvPr>
            <p:cNvSpPr txBox="1"/>
            <p:nvPr/>
          </p:nvSpPr>
          <p:spPr>
            <a:xfrm>
              <a:off x="204337" y="735343"/>
              <a:ext cx="8330984" cy="1077218"/>
            </a:xfrm>
            <a:prstGeom prst="rect">
              <a:avLst/>
            </a:prstGeom>
            <a:noFill/>
          </p:spPr>
          <p:txBody>
            <a:bodyPr wrap="square" rtlCol="0">
              <a:spAutoFit/>
            </a:bodyPr>
            <a:lstStyle/>
            <a:p>
              <a:pPr algn="just"/>
              <a:r>
                <a:rPr lang="en-US" sz="3200">
                  <a:solidFill>
                    <a:srgbClr val="003399"/>
                  </a:solidFill>
                </a:rPr>
                <a:t>Sở thích </a:t>
              </a:r>
              <a:r>
                <a:rPr lang="en-US" sz="3200">
                  <a:solidFill>
                    <a:srgbClr val="003399"/>
                  </a:solidFill>
                  <a:sym typeface="Wingdings" panose="05000000000000000000" pitchFamily="2" charset="2"/>
                </a:rPr>
                <a:t> H</a:t>
              </a:r>
              <a:r>
                <a:rPr lang="en-US" sz="3200">
                  <a:solidFill>
                    <a:srgbClr val="003399"/>
                  </a:solidFill>
                </a:rPr>
                <a:t>oạt động</a:t>
              </a:r>
            </a:p>
            <a:p>
              <a:pPr algn="just"/>
              <a:r>
                <a:rPr lang="en-US" sz="3200">
                  <a:solidFill>
                    <a:srgbClr val="003399"/>
                  </a:solidFill>
                </a:rPr>
                <a:t>Ước mơ </a:t>
              </a:r>
              <a:r>
                <a:rPr lang="en-US" sz="3200">
                  <a:solidFill>
                    <a:srgbClr val="003399"/>
                  </a:solidFill>
                  <a:sym typeface="Wingdings" panose="05000000000000000000" pitchFamily="2" charset="2"/>
                </a:rPr>
                <a:t> </a:t>
              </a:r>
              <a:r>
                <a:rPr lang="en-US" sz="3200">
                  <a:solidFill>
                    <a:srgbClr val="003399"/>
                  </a:solidFill>
                </a:rPr>
                <a:t>Những việc làm để thực hiện ước mơ</a:t>
              </a:r>
            </a:p>
          </p:txBody>
        </p:sp>
        <p:sp>
          <p:nvSpPr>
            <p:cNvPr id="61" name="TextBox 60">
              <a:extLst>
                <a:ext uri="{FF2B5EF4-FFF2-40B4-BE49-F238E27FC236}">
                  <a16:creationId xmlns:a16="http://schemas.microsoft.com/office/drawing/2014/main" xmlns="" id="{B02F3B1E-2783-8B15-19F3-A8F8305B29E2}"/>
                </a:ext>
              </a:extLst>
            </p:cNvPr>
            <p:cNvSpPr txBox="1"/>
            <p:nvPr/>
          </p:nvSpPr>
          <p:spPr>
            <a:xfrm>
              <a:off x="3745019" y="90234"/>
              <a:ext cx="1338943" cy="646331"/>
            </a:xfrm>
            <a:prstGeom prst="rect">
              <a:avLst/>
            </a:prstGeom>
            <a:noFill/>
          </p:spPr>
          <p:txBody>
            <a:bodyPr wrap="square">
              <a:spAutoFit/>
            </a:bodyPr>
            <a:lstStyle/>
            <a:p>
              <a:pPr algn="ctr"/>
              <a:r>
                <a:rPr lang="en-US" sz="3600">
                  <a:solidFill>
                    <a:srgbClr val="FF3F6E"/>
                  </a:solidFill>
                  <a:latin typeface="UVN Banh Mi" pitchFamily="2" charset="0"/>
                </a:rPr>
                <a:t>Gợi ý: </a:t>
              </a:r>
            </a:p>
          </p:txBody>
        </p:sp>
      </p:grpSp>
      <p:pic>
        <p:nvPicPr>
          <p:cNvPr id="67" name="Picture 66">
            <a:extLst>
              <a:ext uri="{FF2B5EF4-FFF2-40B4-BE49-F238E27FC236}">
                <a16:creationId xmlns:a16="http://schemas.microsoft.com/office/drawing/2014/main" xmlns="" id="{0987D0BB-C1F8-8CBD-0002-00B24C7DAC6B}"/>
              </a:ext>
            </a:extLst>
          </p:cNvPr>
          <p:cNvPicPr>
            <a:picLocks noChangeAspect="1"/>
          </p:cNvPicPr>
          <p:nvPr/>
        </p:nvPicPr>
        <p:blipFill rotWithShape="1">
          <a:blip r:embed="rId5"/>
          <a:srcRect t="67518" b="13457"/>
          <a:stretch/>
        </p:blipFill>
        <p:spPr>
          <a:xfrm>
            <a:off x="-1" y="5148819"/>
            <a:ext cx="12192001" cy="1709181"/>
          </a:xfrm>
          <a:prstGeom prst="rect">
            <a:avLst/>
          </a:prstGeom>
        </p:spPr>
      </p:pic>
      <p:grpSp>
        <p:nvGrpSpPr>
          <p:cNvPr id="77" name="Group 76">
            <a:extLst>
              <a:ext uri="{FF2B5EF4-FFF2-40B4-BE49-F238E27FC236}">
                <a16:creationId xmlns:a16="http://schemas.microsoft.com/office/drawing/2014/main" xmlns="" id="{3E3CC8A1-BCEE-F9B4-0BC8-23864A30DC9A}"/>
              </a:ext>
            </a:extLst>
          </p:cNvPr>
          <p:cNvGrpSpPr/>
          <p:nvPr/>
        </p:nvGrpSpPr>
        <p:grpSpPr>
          <a:xfrm>
            <a:off x="103167" y="1938439"/>
            <a:ext cx="1726208" cy="1224000"/>
            <a:chOff x="84595" y="2353938"/>
            <a:chExt cx="1726208" cy="1224000"/>
          </a:xfrm>
        </p:grpSpPr>
        <p:sp>
          <p:nvSpPr>
            <p:cNvPr id="74" name="Speech Bubble: Oval 73">
              <a:extLst>
                <a:ext uri="{FF2B5EF4-FFF2-40B4-BE49-F238E27FC236}">
                  <a16:creationId xmlns:a16="http://schemas.microsoft.com/office/drawing/2014/main" xmlns="" id="{73B9C713-AEE1-948F-0B36-B57A0E19F04D}"/>
                </a:ext>
              </a:extLst>
            </p:cNvPr>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76" name="TextBox 75">
              <a:extLst>
                <a:ext uri="{FF2B5EF4-FFF2-40B4-BE49-F238E27FC236}">
                  <a16:creationId xmlns:a16="http://schemas.microsoft.com/office/drawing/2014/main" xmlns="" id="{724282B3-A928-EF59-EA09-94901F29AA5B}"/>
                </a:ext>
              </a:extLst>
            </p:cNvPr>
            <p:cNvSpPr txBox="1"/>
            <p:nvPr/>
          </p:nvSpPr>
          <p:spPr>
            <a:xfrm>
              <a:off x="184563" y="2550439"/>
              <a:ext cx="1526272" cy="830997"/>
            </a:xfrm>
            <a:prstGeom prst="rect">
              <a:avLst/>
            </a:prstGeom>
            <a:noFill/>
          </p:spPr>
          <p:txBody>
            <a:bodyPr wrap="square">
              <a:spAutoFit/>
            </a:bodyPr>
            <a:lstStyle/>
            <a:p>
              <a:pPr algn="ctr"/>
              <a:r>
                <a:rPr lang="en-US" sz="2400" b="1">
                  <a:solidFill>
                    <a:srgbClr val="FF3F6E"/>
                  </a:solidFill>
                </a:rPr>
                <a:t>Thảo luận nhóm đôi</a:t>
              </a:r>
            </a:p>
          </p:txBody>
        </p:sp>
      </p:grpSp>
    </p:spTree>
    <p:extLst>
      <p:ext uri="{BB962C8B-B14F-4D97-AF65-F5344CB8AC3E}">
        <p14:creationId xmlns:p14="http://schemas.microsoft.com/office/powerpoint/2010/main" val="931118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750"/>
                                            <p:tgtEl>
                                              <p:spTgt spid="73"/>
                                            </p:tgtEl>
                                            <p:attrNameLst>
                                              <p:attrName>ppt_x</p:attrName>
                                            </p:attrNameLst>
                                          </p:cBhvr>
                                          <p:tavLst>
                                            <p:tav tm="0">
                                              <p:val>
                                                <p:strVal val="#ppt_x-#ppt_w*1.125000"/>
                                              </p:val>
                                            </p:tav>
                                            <p:tav tm="100000">
                                              <p:val>
                                                <p:strVal val="#ppt_x"/>
                                              </p:val>
                                            </p:tav>
                                          </p:tavLst>
                                        </p:anim>
                                        <p:animEffect transition="in" filter="wipe(right)">
                                          <p:cBhvr>
                                            <p:cTn id="8" dur="750"/>
                                            <p:tgtEl>
                                              <p:spTgt spid="73"/>
                                            </p:tgtEl>
                                          </p:cBhvr>
                                        </p:animEffect>
                                      </p:childTnLst>
                                    </p:cTn>
                                  </p:par>
                                </p:childTnLst>
                              </p:cTn>
                            </p:par>
                            <p:par>
                              <p:cTn id="9" fill="hold">
                                <p:stCondLst>
                                  <p:cond delay="750"/>
                                </p:stCondLst>
                                <p:childTnLst>
                                  <p:par>
                                    <p:cTn id="10" presetID="2" presetClass="entr" presetSubtype="4" fill="hold" nodeType="afterEffect" p14:presetBounceEnd="40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40000">
                                          <p:cBhvr additive="base">
                                            <p:cTn id="12" dur="75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5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4" presetID="2" presetClass="entr" presetSubtype="4" fill="hold" nodeType="withEffect" p14:presetBounceEnd="40000">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14:bounceEnd="40000">
                                          <p:cBhvr additive="base">
                                            <p:cTn id="16" dur="75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2" fill="hold" nodeType="withEffect">
                                      <p:stCondLst>
                                        <p:cond delay="250"/>
                                      </p:stCondLst>
                                      <p:childTnLst>
                                        <p:set>
                                          <p:cBhvr>
                                            <p:cTn id="19" dur="1" fill="hold">
                                              <p:stCondLst>
                                                <p:cond delay="0"/>
                                              </p:stCondLst>
                                            </p:cTn>
                                            <p:tgtEl>
                                              <p:spTgt spid="77"/>
                                            </p:tgtEl>
                                            <p:attrNameLst>
                                              <p:attrName>style.visibility</p:attrName>
                                            </p:attrNameLst>
                                          </p:cBhvr>
                                          <p:to>
                                            <p:strVal val="visible"/>
                                          </p:to>
                                        </p:set>
                                        <p:animEffect transition="in" filter="wipe(right)">
                                          <p:cBhvr>
                                            <p:cTn id="20" dur="500"/>
                                            <p:tgtEl>
                                              <p:spTgt spid="77"/>
                                            </p:tgtEl>
                                          </p:cBhvr>
                                        </p:animEffect>
                                      </p:childTnLst>
                                    </p:cTn>
                                  </p:par>
                                  <p:par>
                                    <p:cTn id="21" presetID="32" presetClass="emph" presetSubtype="0" repeatCount="3000" fill="hold" nodeType="withEffect">
                                      <p:stCondLst>
                                        <p:cond delay="25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54"/>
                                            </p:tgtEl>
                                            <p:attrNameLst>
                                              <p:attrName>r</p:attrName>
                                            </p:attrNameLst>
                                          </p:cBhvr>
                                        </p:animRot>
                                        <p:animRot by="-240000">
                                          <p:cBhvr>
                                            <p:cTn id="29" dur="200" fill="hold">
                                              <p:stCondLst>
                                                <p:cond delay="200"/>
                                              </p:stCondLst>
                                            </p:cTn>
                                            <p:tgtEl>
                                              <p:spTgt spid="54"/>
                                            </p:tgtEl>
                                            <p:attrNameLst>
                                              <p:attrName>r</p:attrName>
                                            </p:attrNameLst>
                                          </p:cBhvr>
                                        </p:animRot>
                                        <p:animRot by="240000">
                                          <p:cBhvr>
                                            <p:cTn id="30" dur="200" fill="hold">
                                              <p:stCondLst>
                                                <p:cond delay="400"/>
                                              </p:stCondLst>
                                            </p:cTn>
                                            <p:tgtEl>
                                              <p:spTgt spid="54"/>
                                            </p:tgtEl>
                                            <p:attrNameLst>
                                              <p:attrName>r</p:attrName>
                                            </p:attrNameLst>
                                          </p:cBhvr>
                                        </p:animRot>
                                        <p:animRot by="-240000">
                                          <p:cBhvr>
                                            <p:cTn id="31" dur="200" fill="hold">
                                              <p:stCondLst>
                                                <p:cond delay="600"/>
                                              </p:stCondLst>
                                            </p:cTn>
                                            <p:tgtEl>
                                              <p:spTgt spid="54"/>
                                            </p:tgtEl>
                                            <p:attrNameLst>
                                              <p:attrName>r</p:attrName>
                                            </p:attrNameLst>
                                          </p:cBhvr>
                                        </p:animRot>
                                        <p:animRot by="120000">
                                          <p:cBhvr>
                                            <p:cTn id="32"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750"/>
                                            <p:tgtEl>
                                              <p:spTgt spid="73"/>
                                            </p:tgtEl>
                                            <p:attrNameLst>
                                              <p:attrName>ppt_x</p:attrName>
                                            </p:attrNameLst>
                                          </p:cBhvr>
                                          <p:tavLst>
                                            <p:tav tm="0">
                                              <p:val>
                                                <p:strVal val="#ppt_x-#ppt_w*1.125000"/>
                                              </p:val>
                                            </p:tav>
                                            <p:tav tm="100000">
                                              <p:val>
                                                <p:strVal val="#ppt_x"/>
                                              </p:val>
                                            </p:tav>
                                          </p:tavLst>
                                        </p:anim>
                                        <p:animEffect transition="in" filter="wipe(right)">
                                          <p:cBhvr>
                                            <p:cTn id="8" dur="750"/>
                                            <p:tgtEl>
                                              <p:spTgt spid="73"/>
                                            </p:tgtEl>
                                          </p:cBhvr>
                                        </p:animEffect>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750" fill="hold"/>
                                            <p:tgtEl>
                                              <p:spTgt spid="53"/>
                                            </p:tgtEl>
                                            <p:attrNameLst>
                                              <p:attrName>ppt_x</p:attrName>
                                            </p:attrNameLst>
                                          </p:cBhvr>
                                          <p:tavLst>
                                            <p:tav tm="0">
                                              <p:val>
                                                <p:strVal val="#ppt_x"/>
                                              </p:val>
                                            </p:tav>
                                            <p:tav tm="100000">
                                              <p:val>
                                                <p:strVal val="#ppt_x"/>
                                              </p:val>
                                            </p:tav>
                                          </p:tavLst>
                                        </p:anim>
                                        <p:anim calcmode="lin" valueType="num">
                                          <p:cBhvr additive="base">
                                            <p:cTn id="13" dur="750" fill="hold"/>
                                            <p:tgtEl>
                                              <p:spTgt spid="5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Trò-chơi-chíu.wav"/>
                                            </p:tgtEl>
                                          </p:cMediaNode>
                                        </p:audio>
                                      </p:subTnLst>
                                    </p:cTn>
                                  </p:par>
                                  <p:par>
                                    <p:cTn id="14" presetID="2" presetClass="entr" presetSubtype="4"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750" fill="hold"/>
                                            <p:tgtEl>
                                              <p:spTgt spid="54"/>
                                            </p:tgtEl>
                                            <p:attrNameLst>
                                              <p:attrName>ppt_x</p:attrName>
                                            </p:attrNameLst>
                                          </p:cBhvr>
                                          <p:tavLst>
                                            <p:tav tm="0">
                                              <p:val>
                                                <p:strVal val="#ppt_x"/>
                                              </p:val>
                                            </p:tav>
                                            <p:tav tm="100000">
                                              <p:val>
                                                <p:strVal val="#ppt_x"/>
                                              </p:val>
                                            </p:tav>
                                          </p:tavLst>
                                        </p:anim>
                                        <p:anim calcmode="lin" valueType="num">
                                          <p:cBhvr additive="base">
                                            <p:cTn id="17" dur="75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par>
                                    <p:cTn id="18" presetID="22" presetClass="entr" presetSubtype="2" fill="hold" nodeType="withEffect">
                                      <p:stCondLst>
                                        <p:cond delay="250"/>
                                      </p:stCondLst>
                                      <p:childTnLst>
                                        <p:set>
                                          <p:cBhvr>
                                            <p:cTn id="19" dur="1" fill="hold">
                                              <p:stCondLst>
                                                <p:cond delay="0"/>
                                              </p:stCondLst>
                                            </p:cTn>
                                            <p:tgtEl>
                                              <p:spTgt spid="77"/>
                                            </p:tgtEl>
                                            <p:attrNameLst>
                                              <p:attrName>style.visibility</p:attrName>
                                            </p:attrNameLst>
                                          </p:cBhvr>
                                          <p:to>
                                            <p:strVal val="visible"/>
                                          </p:to>
                                        </p:set>
                                        <p:animEffect transition="in" filter="wipe(right)">
                                          <p:cBhvr>
                                            <p:cTn id="20" dur="500"/>
                                            <p:tgtEl>
                                              <p:spTgt spid="77"/>
                                            </p:tgtEl>
                                          </p:cBhvr>
                                        </p:animEffect>
                                      </p:childTnLst>
                                    </p:cTn>
                                  </p:par>
                                  <p:par>
                                    <p:cTn id="21" presetID="32" presetClass="emph" presetSubtype="0" repeatCount="3000" fill="hold" nodeType="withEffect">
                                      <p:stCondLst>
                                        <p:cond delay="25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54"/>
                                            </p:tgtEl>
                                            <p:attrNameLst>
                                              <p:attrName>r</p:attrName>
                                            </p:attrNameLst>
                                          </p:cBhvr>
                                        </p:animRot>
                                        <p:animRot by="-240000">
                                          <p:cBhvr>
                                            <p:cTn id="29" dur="200" fill="hold">
                                              <p:stCondLst>
                                                <p:cond delay="200"/>
                                              </p:stCondLst>
                                            </p:cTn>
                                            <p:tgtEl>
                                              <p:spTgt spid="54"/>
                                            </p:tgtEl>
                                            <p:attrNameLst>
                                              <p:attrName>r</p:attrName>
                                            </p:attrNameLst>
                                          </p:cBhvr>
                                        </p:animRot>
                                        <p:animRot by="240000">
                                          <p:cBhvr>
                                            <p:cTn id="30" dur="200" fill="hold">
                                              <p:stCondLst>
                                                <p:cond delay="400"/>
                                              </p:stCondLst>
                                            </p:cTn>
                                            <p:tgtEl>
                                              <p:spTgt spid="54"/>
                                            </p:tgtEl>
                                            <p:attrNameLst>
                                              <p:attrName>r</p:attrName>
                                            </p:attrNameLst>
                                          </p:cBhvr>
                                        </p:animRot>
                                        <p:animRot by="-240000">
                                          <p:cBhvr>
                                            <p:cTn id="31" dur="200" fill="hold">
                                              <p:stCondLst>
                                                <p:cond delay="600"/>
                                              </p:stCondLst>
                                            </p:cTn>
                                            <p:tgtEl>
                                              <p:spTgt spid="54"/>
                                            </p:tgtEl>
                                            <p:attrNameLst>
                                              <p:attrName>r</p:attrName>
                                            </p:attrNameLst>
                                          </p:cBhvr>
                                        </p:animRot>
                                        <p:animRot by="120000">
                                          <p:cBhvr>
                                            <p:cTn id="32"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55B5B42-AFEF-9AB6-C342-217006E53BBE}"/>
              </a:ext>
            </a:extLst>
          </p:cNvPr>
          <p:cNvPicPr>
            <a:picLocks noChangeAspect="1"/>
          </p:cNvPicPr>
          <p:nvPr/>
        </p:nvPicPr>
        <p:blipFill>
          <a:blip r:embed="rId3"/>
          <a:stretch>
            <a:fillRect/>
          </a:stretch>
        </p:blipFill>
        <p:spPr>
          <a:xfrm>
            <a:off x="6204857" y="2639504"/>
            <a:ext cx="1907072" cy="3384000"/>
          </a:xfrm>
          <a:prstGeom prst="rect">
            <a:avLst/>
          </a:prstGeom>
        </p:spPr>
      </p:pic>
      <p:pic>
        <p:nvPicPr>
          <p:cNvPr id="23" name="Picture 22">
            <a:extLst>
              <a:ext uri="{FF2B5EF4-FFF2-40B4-BE49-F238E27FC236}">
                <a16:creationId xmlns:a16="http://schemas.microsoft.com/office/drawing/2014/main" xmlns="" id="{70EC2272-93AD-2E60-B2FD-FCA950EF2436}"/>
              </a:ext>
            </a:extLst>
          </p:cNvPr>
          <p:cNvPicPr>
            <a:picLocks noChangeAspect="1"/>
          </p:cNvPicPr>
          <p:nvPr/>
        </p:nvPicPr>
        <p:blipFill>
          <a:blip r:embed="rId4"/>
          <a:stretch>
            <a:fillRect/>
          </a:stretch>
        </p:blipFill>
        <p:spPr>
          <a:xfrm>
            <a:off x="4178333" y="2639504"/>
            <a:ext cx="1813824" cy="3384000"/>
          </a:xfrm>
          <a:prstGeom prst="rect">
            <a:avLst/>
          </a:prstGeom>
        </p:spPr>
      </p:pic>
      <p:grpSp>
        <p:nvGrpSpPr>
          <p:cNvPr id="33" name="Group 32">
            <a:extLst>
              <a:ext uri="{FF2B5EF4-FFF2-40B4-BE49-F238E27FC236}">
                <a16:creationId xmlns:a16="http://schemas.microsoft.com/office/drawing/2014/main" xmlns="" id="{F57625D0-0998-2C1E-C233-C985649934BE}"/>
              </a:ext>
            </a:extLst>
          </p:cNvPr>
          <p:cNvGrpSpPr/>
          <p:nvPr/>
        </p:nvGrpSpPr>
        <p:grpSpPr>
          <a:xfrm>
            <a:off x="1189829" y="291094"/>
            <a:ext cx="3642219" cy="3240000"/>
            <a:chOff x="1189829" y="291094"/>
            <a:chExt cx="3642219" cy="3240000"/>
          </a:xfrm>
        </p:grpSpPr>
        <p:pic>
          <p:nvPicPr>
            <p:cNvPr id="27" name="Picture 26" descr="A picture containing text&#10;&#10;Description automatically generated">
              <a:extLst>
                <a:ext uri="{FF2B5EF4-FFF2-40B4-BE49-F238E27FC236}">
                  <a16:creationId xmlns:a16="http://schemas.microsoft.com/office/drawing/2014/main" xmlns="" id="{CB85B864-A8A8-5A71-65CC-D59DE7691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29" name="TextBox 28">
              <a:extLst>
                <a:ext uri="{FF2B5EF4-FFF2-40B4-BE49-F238E27FC236}">
                  <a16:creationId xmlns:a16="http://schemas.microsoft.com/office/drawing/2014/main" xmlns="" id="{AAF9E017-2107-22F4-5796-5318070ECEB4}"/>
                </a:ext>
              </a:extLst>
            </p:cNvPr>
            <p:cNvSpPr txBox="1"/>
            <p:nvPr/>
          </p:nvSpPr>
          <p:spPr>
            <a:xfrm rot="20088135" flipH="1">
              <a:off x="1896516" y="1430134"/>
              <a:ext cx="2259756" cy="707886"/>
            </a:xfrm>
            <a:prstGeom prst="rect">
              <a:avLst/>
            </a:prstGeom>
            <a:noFill/>
          </p:spPr>
          <p:txBody>
            <a:bodyPr wrap="square" rtlCol="0">
              <a:spAutoFit/>
            </a:bodyPr>
            <a:lstStyle/>
            <a:p>
              <a:pPr algn="ctr"/>
              <a:r>
                <a:rPr lang="en-US" sz="4000" b="1">
                  <a:solidFill>
                    <a:srgbClr val="CC00CC"/>
                  </a:solidFill>
                </a:rPr>
                <a:t>Trình bày</a:t>
              </a:r>
            </a:p>
          </p:txBody>
        </p:sp>
      </p:grpSp>
      <p:grpSp>
        <p:nvGrpSpPr>
          <p:cNvPr id="34" name="Group 33">
            <a:extLst>
              <a:ext uri="{FF2B5EF4-FFF2-40B4-BE49-F238E27FC236}">
                <a16:creationId xmlns:a16="http://schemas.microsoft.com/office/drawing/2014/main" xmlns="" id="{F26FF81D-E852-367B-7807-2EFCCA7DD9B3}"/>
              </a:ext>
            </a:extLst>
          </p:cNvPr>
          <p:cNvGrpSpPr/>
          <p:nvPr/>
        </p:nvGrpSpPr>
        <p:grpSpPr>
          <a:xfrm>
            <a:off x="7359952" y="291095"/>
            <a:ext cx="3642219" cy="3240000"/>
            <a:chOff x="7359952" y="291095"/>
            <a:chExt cx="3642219" cy="3240000"/>
          </a:xfrm>
        </p:grpSpPr>
        <p:pic>
          <p:nvPicPr>
            <p:cNvPr id="28" name="Picture 27" descr="A picture containing text&#10;&#10;Description automatically generated">
              <a:extLst>
                <a:ext uri="{FF2B5EF4-FFF2-40B4-BE49-F238E27FC236}">
                  <a16:creationId xmlns:a16="http://schemas.microsoft.com/office/drawing/2014/main" xmlns="" id="{25E96E61-F314-A143-F6E1-5322702C5F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30" name="TextBox 29">
              <a:extLst>
                <a:ext uri="{FF2B5EF4-FFF2-40B4-BE49-F238E27FC236}">
                  <a16:creationId xmlns:a16="http://schemas.microsoft.com/office/drawing/2014/main" xmlns="" id="{F7E0A02B-9160-2749-ACB0-7FD9691DD1F8}"/>
                </a:ext>
              </a:extLst>
            </p:cNvPr>
            <p:cNvSpPr txBox="1"/>
            <p:nvPr/>
          </p:nvSpPr>
          <p:spPr>
            <a:xfrm rot="1511865">
              <a:off x="8079777" y="1431845"/>
              <a:ext cx="2221399" cy="707886"/>
            </a:xfrm>
            <a:prstGeom prst="rect">
              <a:avLst/>
            </a:prstGeom>
            <a:noFill/>
          </p:spPr>
          <p:txBody>
            <a:bodyPr wrap="square" rtlCol="0">
              <a:spAutoFit/>
            </a:bodyPr>
            <a:lstStyle/>
            <a:p>
              <a:pPr algn="ctr"/>
              <a:r>
                <a:rPr lang="en-US" sz="4000" b="1">
                  <a:solidFill>
                    <a:srgbClr val="FF3399"/>
                  </a:solidFill>
                </a:rPr>
                <a:t>Nhận xét</a:t>
              </a:r>
            </a:p>
          </p:txBody>
        </p:sp>
      </p:grpSp>
    </p:spTree>
    <p:extLst>
      <p:ext uri="{BB962C8B-B14F-4D97-AF65-F5344CB8AC3E}">
        <p14:creationId xmlns:p14="http://schemas.microsoft.com/office/powerpoint/2010/main" val="23186927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1250"/>
                                </p:stCondLst>
                                <p:childTnLst>
                                  <p:par>
                                    <p:cTn id="14" presetID="2" presetClass="entr" presetSubtype="4" fill="hold" nodeType="afterEffect" p14:presetBounceEnd="4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40000">
                                          <p:cBhvr additive="base">
                                            <p:cTn id="16"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3"/>
                                            </p:tgtEl>
                                            <p:attrNameLst>
                                              <p:attrName>r</p:attrName>
                                            </p:attrNameLst>
                                          </p:cBhvr>
                                        </p:animRot>
                                        <p:animRot by="-240000">
                                          <p:cBhvr>
                                            <p:cTn id="30" dur="200" fill="hold">
                                              <p:stCondLst>
                                                <p:cond delay="200"/>
                                              </p:stCondLst>
                                            </p:cTn>
                                            <p:tgtEl>
                                              <p:spTgt spid="23"/>
                                            </p:tgtEl>
                                            <p:attrNameLst>
                                              <p:attrName>r</p:attrName>
                                            </p:attrNameLst>
                                          </p:cBhvr>
                                        </p:animRot>
                                        <p:animRot by="240000">
                                          <p:cBhvr>
                                            <p:cTn id="31" dur="200" fill="hold">
                                              <p:stCondLst>
                                                <p:cond delay="400"/>
                                              </p:stCondLst>
                                            </p:cTn>
                                            <p:tgtEl>
                                              <p:spTgt spid="23"/>
                                            </p:tgtEl>
                                            <p:attrNameLst>
                                              <p:attrName>r</p:attrName>
                                            </p:attrNameLst>
                                          </p:cBhvr>
                                        </p:animRot>
                                        <p:animRot by="-240000">
                                          <p:cBhvr>
                                            <p:cTn id="32" dur="200" fill="hold">
                                              <p:stCondLst>
                                                <p:cond delay="600"/>
                                              </p:stCondLst>
                                            </p:cTn>
                                            <p:tgtEl>
                                              <p:spTgt spid="23"/>
                                            </p:tgtEl>
                                            <p:attrNameLst>
                                              <p:attrName>r</p:attrName>
                                            </p:attrNameLst>
                                          </p:cBhvr>
                                        </p:animRot>
                                        <p:animRot by="120000">
                                          <p:cBhvr>
                                            <p:cTn id="3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125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ppt_x"/>
                                              </p:val>
                                            </p:tav>
                                            <p:tav tm="100000">
                                              <p:val>
                                                <p:strVal val="#ppt_x"/>
                                              </p:val>
                                            </p:tav>
                                          </p:tavLst>
                                        </p:anim>
                                        <p:anim calcmode="lin" valueType="num">
                                          <p:cBhvr additive="base">
                                            <p:cTn id="17"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3"/>
                                            </p:tgtEl>
                                            <p:attrNameLst>
                                              <p:attrName>r</p:attrName>
                                            </p:attrNameLst>
                                          </p:cBhvr>
                                        </p:animRot>
                                        <p:animRot by="-240000">
                                          <p:cBhvr>
                                            <p:cTn id="30" dur="200" fill="hold">
                                              <p:stCondLst>
                                                <p:cond delay="200"/>
                                              </p:stCondLst>
                                            </p:cTn>
                                            <p:tgtEl>
                                              <p:spTgt spid="23"/>
                                            </p:tgtEl>
                                            <p:attrNameLst>
                                              <p:attrName>r</p:attrName>
                                            </p:attrNameLst>
                                          </p:cBhvr>
                                        </p:animRot>
                                        <p:animRot by="240000">
                                          <p:cBhvr>
                                            <p:cTn id="31" dur="200" fill="hold">
                                              <p:stCondLst>
                                                <p:cond delay="400"/>
                                              </p:stCondLst>
                                            </p:cTn>
                                            <p:tgtEl>
                                              <p:spTgt spid="23"/>
                                            </p:tgtEl>
                                            <p:attrNameLst>
                                              <p:attrName>r</p:attrName>
                                            </p:attrNameLst>
                                          </p:cBhvr>
                                        </p:animRot>
                                        <p:animRot by="-240000">
                                          <p:cBhvr>
                                            <p:cTn id="32" dur="200" fill="hold">
                                              <p:stCondLst>
                                                <p:cond delay="600"/>
                                              </p:stCondLst>
                                            </p:cTn>
                                            <p:tgtEl>
                                              <p:spTgt spid="23"/>
                                            </p:tgtEl>
                                            <p:attrNameLst>
                                              <p:attrName>r</p:attrName>
                                            </p:attrNameLst>
                                          </p:cBhvr>
                                        </p:animRot>
                                        <p:animRot by="120000">
                                          <p:cBhvr>
                                            <p:cTn id="3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03EC29B-87A0-B855-3177-86323267427B}"/>
              </a:ext>
            </a:extLst>
          </p:cNvPr>
          <p:cNvGrpSpPr/>
          <p:nvPr/>
        </p:nvGrpSpPr>
        <p:grpSpPr>
          <a:xfrm>
            <a:off x="997311" y="1995975"/>
            <a:ext cx="3780001" cy="3600000"/>
            <a:chOff x="964653" y="2017746"/>
            <a:chExt cx="3780001" cy="3600000"/>
          </a:xfrm>
        </p:grpSpPr>
        <p:sp>
          <p:nvSpPr>
            <p:cNvPr id="13" name="Rectangle: Rounded Corners 12">
              <a:extLst>
                <a:ext uri="{FF2B5EF4-FFF2-40B4-BE49-F238E27FC236}">
                  <a16:creationId xmlns:a16="http://schemas.microsoft.com/office/drawing/2014/main" xmlns="" id="{E737EA2F-92B5-9094-1C7C-93B30BDAD53E}"/>
                </a:ext>
              </a:extLst>
            </p:cNvPr>
            <p:cNvSpPr/>
            <p:nvPr/>
          </p:nvSpPr>
          <p:spPr>
            <a:xfrm>
              <a:off x="964654" y="2017746"/>
              <a:ext cx="3780000" cy="3600000"/>
            </a:xfrm>
            <a:custGeom>
              <a:avLst/>
              <a:gdLst>
                <a:gd name="connsiteX0" fmla="*/ 0 w 3780000"/>
                <a:gd name="connsiteY0" fmla="*/ 1008000 h 3600000"/>
                <a:gd name="connsiteX1" fmla="*/ 1008000 w 3780000"/>
                <a:gd name="connsiteY1" fmla="*/ 0 h 3600000"/>
                <a:gd name="connsiteX2" fmla="*/ 2772000 w 3780000"/>
                <a:gd name="connsiteY2" fmla="*/ 0 h 3600000"/>
                <a:gd name="connsiteX3" fmla="*/ 3780000 w 3780000"/>
                <a:gd name="connsiteY3" fmla="*/ 1008000 h 3600000"/>
                <a:gd name="connsiteX4" fmla="*/ 3780000 w 3780000"/>
                <a:gd name="connsiteY4" fmla="*/ 2592000 h 3600000"/>
                <a:gd name="connsiteX5" fmla="*/ 2772000 w 3780000"/>
                <a:gd name="connsiteY5" fmla="*/ 3600000 h 3600000"/>
                <a:gd name="connsiteX6" fmla="*/ 1008000 w 3780000"/>
                <a:gd name="connsiteY6" fmla="*/ 3600000 h 3600000"/>
                <a:gd name="connsiteX7" fmla="*/ 0 w 3780000"/>
                <a:gd name="connsiteY7" fmla="*/ 2592000 h 3600000"/>
                <a:gd name="connsiteX8" fmla="*/ 0 w 3780000"/>
                <a:gd name="connsiteY8" fmla="*/ 1008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0000" h="3600000" fill="none" extrusionOk="0">
                  <a:moveTo>
                    <a:pt x="0" y="1008000"/>
                  </a:moveTo>
                  <a:cubicBezTo>
                    <a:pt x="-23053" y="440073"/>
                    <a:pt x="471861" y="-71641"/>
                    <a:pt x="1008000" y="0"/>
                  </a:cubicBezTo>
                  <a:cubicBezTo>
                    <a:pt x="1464303" y="113023"/>
                    <a:pt x="2245582" y="-106618"/>
                    <a:pt x="2772000" y="0"/>
                  </a:cubicBezTo>
                  <a:cubicBezTo>
                    <a:pt x="3368910" y="14473"/>
                    <a:pt x="3776141" y="443360"/>
                    <a:pt x="3780000" y="1008000"/>
                  </a:cubicBezTo>
                  <a:cubicBezTo>
                    <a:pt x="3758056" y="1690571"/>
                    <a:pt x="3737833" y="2149440"/>
                    <a:pt x="3780000" y="2592000"/>
                  </a:cubicBezTo>
                  <a:cubicBezTo>
                    <a:pt x="3726505" y="3153726"/>
                    <a:pt x="3299124" y="3623373"/>
                    <a:pt x="2772000" y="3600000"/>
                  </a:cubicBezTo>
                  <a:cubicBezTo>
                    <a:pt x="2544348" y="3510547"/>
                    <a:pt x="1603898" y="3494228"/>
                    <a:pt x="1008000" y="3600000"/>
                  </a:cubicBezTo>
                  <a:cubicBezTo>
                    <a:pt x="461784" y="3614087"/>
                    <a:pt x="-14711" y="3154507"/>
                    <a:pt x="0" y="2592000"/>
                  </a:cubicBezTo>
                  <a:cubicBezTo>
                    <a:pt x="8343" y="2240462"/>
                    <a:pt x="-41262" y="1433027"/>
                    <a:pt x="0" y="1008000"/>
                  </a:cubicBezTo>
                  <a:close/>
                </a:path>
                <a:path w="3780000" h="3600000" stroke="0" extrusionOk="0">
                  <a:moveTo>
                    <a:pt x="0" y="1008000"/>
                  </a:moveTo>
                  <a:cubicBezTo>
                    <a:pt x="29196" y="393034"/>
                    <a:pt x="471242" y="54052"/>
                    <a:pt x="1008000" y="0"/>
                  </a:cubicBezTo>
                  <a:cubicBezTo>
                    <a:pt x="1815040" y="26923"/>
                    <a:pt x="2430237" y="45616"/>
                    <a:pt x="2772000" y="0"/>
                  </a:cubicBezTo>
                  <a:cubicBezTo>
                    <a:pt x="3238757" y="40407"/>
                    <a:pt x="3721337" y="432613"/>
                    <a:pt x="3780000" y="1008000"/>
                  </a:cubicBezTo>
                  <a:cubicBezTo>
                    <a:pt x="3850907" y="1299086"/>
                    <a:pt x="3696914" y="1886419"/>
                    <a:pt x="3780000" y="2592000"/>
                  </a:cubicBezTo>
                  <a:cubicBezTo>
                    <a:pt x="3750395" y="3223123"/>
                    <a:pt x="3351407" y="3595161"/>
                    <a:pt x="2772000" y="3600000"/>
                  </a:cubicBezTo>
                  <a:cubicBezTo>
                    <a:pt x="2321433" y="3522895"/>
                    <a:pt x="1607171" y="3481765"/>
                    <a:pt x="1008000" y="3600000"/>
                  </a:cubicBezTo>
                  <a:cubicBezTo>
                    <a:pt x="462766" y="3538809"/>
                    <a:pt x="-14316" y="3155616"/>
                    <a:pt x="0" y="2592000"/>
                  </a:cubicBezTo>
                  <a:cubicBezTo>
                    <a:pt x="-71528" y="1937422"/>
                    <a:pt x="-1927" y="1518299"/>
                    <a:pt x="0" y="1008000"/>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280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xmlns="" id="{110C036B-C329-B369-7508-D99A02482487}"/>
                </a:ext>
              </a:extLst>
            </p:cNvPr>
            <p:cNvSpPr txBox="1"/>
            <p:nvPr/>
          </p:nvSpPr>
          <p:spPr>
            <a:xfrm>
              <a:off x="964653" y="2473313"/>
              <a:ext cx="3780001" cy="2708434"/>
            </a:xfrm>
            <a:prstGeom prst="rect">
              <a:avLst/>
            </a:prstGeom>
            <a:noFill/>
          </p:spPr>
          <p:txBody>
            <a:bodyPr wrap="square" rtlCol="0">
              <a:spAutoFit/>
            </a:bodyPr>
            <a:lstStyle/>
            <a:p>
              <a:pPr algn="ctr"/>
              <a:r>
                <a:rPr lang="en-US" sz="3300">
                  <a:solidFill>
                    <a:srgbClr val="FF0066"/>
                  </a:solidFill>
                </a:rPr>
                <a:t>Khi giới thiệu bản thân, các bạn có thể giới thiệu </a:t>
              </a:r>
              <a:r>
                <a:rPr lang="en-US" sz="3300" b="1">
                  <a:solidFill>
                    <a:srgbClr val="CC00CC"/>
                  </a:solidFill>
                </a:rPr>
                <a:t>tên, tuổi, sở thích, ước mơ,… </a:t>
              </a:r>
              <a:r>
                <a:rPr lang="en-US" sz="3300">
                  <a:solidFill>
                    <a:srgbClr val="FF0066"/>
                  </a:solidFill>
                </a:rPr>
                <a:t>của mình nhé!</a:t>
              </a:r>
            </a:p>
          </p:txBody>
        </p:sp>
      </p:grpSp>
      <p:grpSp>
        <p:nvGrpSpPr>
          <p:cNvPr id="4" name="Group 3">
            <a:extLst>
              <a:ext uri="{FF2B5EF4-FFF2-40B4-BE49-F238E27FC236}">
                <a16:creationId xmlns:a16="http://schemas.microsoft.com/office/drawing/2014/main" xmlns="" id="{9332813C-F3B4-B8A8-C1A5-EDE2369536B2}"/>
              </a:ext>
            </a:extLst>
          </p:cNvPr>
          <p:cNvGrpSpPr/>
          <p:nvPr/>
        </p:nvGrpSpPr>
        <p:grpSpPr>
          <a:xfrm>
            <a:off x="5234999" y="-304800"/>
            <a:ext cx="7056000" cy="7056000"/>
            <a:chOff x="5234999" y="-304800"/>
            <a:chExt cx="7056000" cy="7056000"/>
          </a:xfrm>
        </p:grpSpPr>
        <p:pic>
          <p:nvPicPr>
            <p:cNvPr id="3" name="Picture 2" descr="Shape&#10;&#10;Description automatically generated with medium confidence">
              <a:extLst>
                <a:ext uri="{FF2B5EF4-FFF2-40B4-BE49-F238E27FC236}">
                  <a16:creationId xmlns:a16="http://schemas.microsoft.com/office/drawing/2014/main" xmlns="" id="{AB8630F4-28A4-542D-3973-B03BE30BB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999" y="-304800"/>
              <a:ext cx="7056000" cy="7056000"/>
            </a:xfrm>
            <a:prstGeom prst="rect">
              <a:avLst/>
            </a:prstGeom>
          </p:spPr>
        </p:pic>
        <p:sp>
          <p:nvSpPr>
            <p:cNvPr id="6" name="TextBox 5">
              <a:extLst>
                <a:ext uri="{FF2B5EF4-FFF2-40B4-BE49-F238E27FC236}">
                  <a16:creationId xmlns:a16="http://schemas.microsoft.com/office/drawing/2014/main" xmlns="" id="{F1C53FBF-6FDD-B15B-0766-54356CBF8BCF}"/>
                </a:ext>
              </a:extLst>
            </p:cNvPr>
            <p:cNvSpPr txBox="1"/>
            <p:nvPr/>
          </p:nvSpPr>
          <p:spPr>
            <a:xfrm>
              <a:off x="6721927" y="955424"/>
              <a:ext cx="4082144" cy="2862322"/>
            </a:xfrm>
            <a:prstGeom prst="rect">
              <a:avLst/>
            </a:prstGeom>
            <a:noFill/>
          </p:spPr>
          <p:txBody>
            <a:bodyPr wrap="square">
              <a:spAutoFit/>
            </a:bodyPr>
            <a:lstStyle/>
            <a:p>
              <a:pPr algn="just"/>
              <a:r>
                <a:rPr lang="vi-VN" sz="3000" b="0" i="0">
                  <a:solidFill>
                    <a:srgbClr val="593714"/>
                  </a:solidFill>
                  <a:effectLst/>
                  <a:latin typeface="Calibri" panose="020F0502020204030204" pitchFamily="34" charset="0"/>
                  <a:cs typeface="Calibri" panose="020F0502020204030204" pitchFamily="34" charset="0"/>
                </a:rPr>
                <a:t>Bạn Hồng Ân có sở thích đọc sách, học tiếng Anh và vẽ tranh. Ước mơ của bạn là trở thành một họa sĩ vẽ tranh thiên nhiên và được đi khắp nơi.</a:t>
              </a:r>
              <a:endParaRPr lang="en-US" sz="3000">
                <a:solidFill>
                  <a:srgbClr val="593714"/>
                </a:solidFill>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xmlns="" id="{83906DF9-8153-1A83-2CE5-BF2ACFA4A218}"/>
              </a:ext>
            </a:extLst>
          </p:cNvPr>
          <p:cNvPicPr>
            <a:picLocks noChangeAspect="1"/>
          </p:cNvPicPr>
          <p:nvPr/>
        </p:nvPicPr>
        <p:blipFill>
          <a:blip r:embed="rId5"/>
          <a:stretch>
            <a:fillRect/>
          </a:stretch>
        </p:blipFill>
        <p:spPr>
          <a:xfrm>
            <a:off x="4908103" y="2454385"/>
            <a:ext cx="1813824" cy="3384000"/>
          </a:xfrm>
          <a:prstGeom prst="rect">
            <a:avLst/>
          </a:prstGeom>
        </p:spPr>
      </p:pic>
      <p:pic>
        <p:nvPicPr>
          <p:cNvPr id="7" name="Picture 6">
            <a:extLst>
              <a:ext uri="{FF2B5EF4-FFF2-40B4-BE49-F238E27FC236}">
                <a16:creationId xmlns:a16="http://schemas.microsoft.com/office/drawing/2014/main" xmlns="" id="{8EE30F56-71A0-F7EF-4DDE-997F38E57AE2}"/>
              </a:ext>
            </a:extLst>
          </p:cNvPr>
          <p:cNvPicPr>
            <a:picLocks noChangeAspect="1"/>
          </p:cNvPicPr>
          <p:nvPr/>
        </p:nvPicPr>
        <p:blipFill>
          <a:blip r:embed="rId6"/>
          <a:stretch>
            <a:fillRect/>
          </a:stretch>
        </p:blipFill>
        <p:spPr>
          <a:xfrm>
            <a:off x="-1" y="4925569"/>
            <a:ext cx="12192000" cy="1932431"/>
          </a:xfrm>
          <a:prstGeom prst="rect">
            <a:avLst/>
          </a:prstGeom>
        </p:spPr>
      </p:pic>
      <p:pic>
        <p:nvPicPr>
          <p:cNvPr id="11" name="Picture 10">
            <a:extLst>
              <a:ext uri="{FF2B5EF4-FFF2-40B4-BE49-F238E27FC236}">
                <a16:creationId xmlns:a16="http://schemas.microsoft.com/office/drawing/2014/main" xmlns="" id="{2D773BB0-B818-8D5C-0350-F326BACEE0A6}"/>
              </a:ext>
            </a:extLst>
          </p:cNvPr>
          <p:cNvPicPr>
            <a:picLocks noChangeAspect="1"/>
          </p:cNvPicPr>
          <p:nvPr/>
        </p:nvPicPr>
        <p:blipFill>
          <a:blip r:embed="rId7"/>
          <a:stretch>
            <a:fillRect/>
          </a:stretch>
        </p:blipFill>
        <p:spPr>
          <a:xfrm>
            <a:off x="10284928" y="3367200"/>
            <a:ext cx="1907072" cy="3384000"/>
          </a:xfrm>
          <a:prstGeom prst="rect">
            <a:avLst/>
          </a:prstGeom>
        </p:spPr>
      </p:pic>
    </p:spTree>
    <p:extLst>
      <p:ext uri="{BB962C8B-B14F-4D97-AF65-F5344CB8AC3E}">
        <p14:creationId xmlns:p14="http://schemas.microsoft.com/office/powerpoint/2010/main" val="14612944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14:bounceEnd="40000">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4" presetID="2" presetClass="entr" presetSubtype="4" fill="hold" nodeType="withEffect" p14:presetBounceEnd="40000">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14:bounceEnd="40000">
                                          <p:cBhvr additive="base">
                                            <p:cTn id="16"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32" presetClass="emph" presetSubtype="0" repeatCount="3000" fill="hold" nodeType="withEffect">
                                      <p:stCondLst>
                                        <p:cond delay="0"/>
                                      </p:stCondLst>
                                      <p:childTnLst>
                                        <p:animRot by="120000">
                                          <p:cBhvr>
                                            <p:cTn id="19" dur="100" fill="hold">
                                              <p:stCondLst>
                                                <p:cond delay="0"/>
                                              </p:stCondLst>
                                            </p:cTn>
                                            <p:tgtEl>
                                              <p:spTgt spid="11"/>
                                            </p:tgtEl>
                                            <p:attrNameLst>
                                              <p:attrName>r</p:attrName>
                                            </p:attrNameLst>
                                          </p:cBhvr>
                                        </p:animRot>
                                        <p:animRot by="-240000">
                                          <p:cBhvr>
                                            <p:cTn id="20" dur="200" fill="hold">
                                              <p:stCondLst>
                                                <p:cond delay="200"/>
                                              </p:stCondLst>
                                            </p:cTn>
                                            <p:tgtEl>
                                              <p:spTgt spid="11"/>
                                            </p:tgtEl>
                                            <p:attrNameLst>
                                              <p:attrName>r</p:attrName>
                                            </p:attrNameLst>
                                          </p:cBhvr>
                                        </p:animRot>
                                        <p:animRot by="240000">
                                          <p:cBhvr>
                                            <p:cTn id="21" dur="200" fill="hold">
                                              <p:stCondLst>
                                                <p:cond delay="400"/>
                                              </p:stCondLst>
                                            </p:cTn>
                                            <p:tgtEl>
                                              <p:spTgt spid="11"/>
                                            </p:tgtEl>
                                            <p:attrNameLst>
                                              <p:attrName>r</p:attrName>
                                            </p:attrNameLst>
                                          </p:cBhvr>
                                        </p:animRot>
                                        <p:animRot by="-240000">
                                          <p:cBhvr>
                                            <p:cTn id="22" dur="200" fill="hold">
                                              <p:stCondLst>
                                                <p:cond delay="600"/>
                                              </p:stCondLst>
                                            </p:cTn>
                                            <p:tgtEl>
                                              <p:spTgt spid="11"/>
                                            </p:tgtEl>
                                            <p:attrNameLst>
                                              <p:attrName>r</p:attrName>
                                            </p:attrNameLst>
                                          </p:cBhvr>
                                        </p:animRot>
                                        <p:animRot by="120000">
                                          <p:cBhvr>
                                            <p:cTn id="23" dur="200" fill="hold">
                                              <p:stCondLst>
                                                <p:cond delay="800"/>
                                              </p:stCondLst>
                                            </p:cTn>
                                            <p:tgtEl>
                                              <p:spTgt spid="11"/>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Trò-chơi-chíu.wav"/>
                                            </p:tgtEl>
                                          </p:cMediaNode>
                                        </p:audio>
                                      </p:subTnLst>
                                    </p:cTn>
                                  </p:par>
                                  <p:par>
                                    <p:cTn id="14" presetID="2" presetClass="entr" presetSubtype="4"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fill="hold"/>
                                            <p:tgtEl>
                                              <p:spTgt spid="11"/>
                                            </p:tgtEl>
                                            <p:attrNameLst>
                                              <p:attrName>ppt_x</p:attrName>
                                            </p:attrNameLst>
                                          </p:cBhvr>
                                          <p:tavLst>
                                            <p:tav tm="0">
                                              <p:val>
                                                <p:strVal val="#ppt_x"/>
                                              </p:val>
                                            </p:tav>
                                            <p:tav tm="100000">
                                              <p:val>
                                                <p:strVal val="#ppt_x"/>
                                              </p:val>
                                            </p:tav>
                                          </p:tavLst>
                                        </p:anim>
                                        <p:anim calcmode="lin" valueType="num">
                                          <p:cBhvr additive="base">
                                            <p:cTn id="17"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Trò-chơi-chíu.wav"/>
                                            </p:tgtEl>
                                          </p:cMediaNode>
                                        </p:audio>
                                      </p:subTnLst>
                                    </p:cTn>
                                  </p:par>
                                  <p:par>
                                    <p:cTn id="18" presetID="32" presetClass="emph" presetSubtype="0" repeatCount="3000" fill="hold" nodeType="withEffect">
                                      <p:stCondLst>
                                        <p:cond delay="0"/>
                                      </p:stCondLst>
                                      <p:childTnLst>
                                        <p:animRot by="120000">
                                          <p:cBhvr>
                                            <p:cTn id="19" dur="100" fill="hold">
                                              <p:stCondLst>
                                                <p:cond delay="0"/>
                                              </p:stCondLst>
                                            </p:cTn>
                                            <p:tgtEl>
                                              <p:spTgt spid="11"/>
                                            </p:tgtEl>
                                            <p:attrNameLst>
                                              <p:attrName>r</p:attrName>
                                            </p:attrNameLst>
                                          </p:cBhvr>
                                        </p:animRot>
                                        <p:animRot by="-240000">
                                          <p:cBhvr>
                                            <p:cTn id="20" dur="200" fill="hold">
                                              <p:stCondLst>
                                                <p:cond delay="200"/>
                                              </p:stCondLst>
                                            </p:cTn>
                                            <p:tgtEl>
                                              <p:spTgt spid="11"/>
                                            </p:tgtEl>
                                            <p:attrNameLst>
                                              <p:attrName>r</p:attrName>
                                            </p:attrNameLst>
                                          </p:cBhvr>
                                        </p:animRot>
                                        <p:animRot by="240000">
                                          <p:cBhvr>
                                            <p:cTn id="21" dur="200" fill="hold">
                                              <p:stCondLst>
                                                <p:cond delay="400"/>
                                              </p:stCondLst>
                                            </p:cTn>
                                            <p:tgtEl>
                                              <p:spTgt spid="11"/>
                                            </p:tgtEl>
                                            <p:attrNameLst>
                                              <p:attrName>r</p:attrName>
                                            </p:attrNameLst>
                                          </p:cBhvr>
                                        </p:animRot>
                                        <p:animRot by="-240000">
                                          <p:cBhvr>
                                            <p:cTn id="22" dur="200" fill="hold">
                                              <p:stCondLst>
                                                <p:cond delay="600"/>
                                              </p:stCondLst>
                                            </p:cTn>
                                            <p:tgtEl>
                                              <p:spTgt spid="11"/>
                                            </p:tgtEl>
                                            <p:attrNameLst>
                                              <p:attrName>r</p:attrName>
                                            </p:attrNameLst>
                                          </p:cBhvr>
                                        </p:animRot>
                                        <p:animRot by="120000">
                                          <p:cBhvr>
                                            <p:cTn id="23" dur="200" fill="hold">
                                              <p:stCondLst>
                                                <p:cond delay="800"/>
                                              </p:stCondLst>
                                            </p:cTn>
                                            <p:tgtEl>
                                              <p:spTgt spid="11"/>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2"/>
                                                </p:cond>
                                              </p:stCondLst>
                                              <p:endCondLst>
                                                <p:cond evt="onStopAudio" delay="0">
                                                  <p:tgtEl>
                                                    <p:sldTgt/>
                                                  </p:tgtEl>
                                                </p:cond>
                                              </p:endCondLst>
                                            </p:cTn>
                                            <p:tgtEl>
                                              <p:sndTgt r:embed="rId9"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9C28BA45-B41F-524A-6814-98E3F92C6FFA}"/>
              </a:ext>
            </a:extLst>
          </p:cNvPr>
          <p:cNvPicPr>
            <a:picLocks noChangeAspect="1"/>
          </p:cNvPicPr>
          <p:nvPr/>
        </p:nvPicPr>
        <p:blipFill rotWithShape="1">
          <a:blip r:embed="rId3"/>
          <a:srcRect l="2255" t="10444" r="2255" b="10444"/>
          <a:stretch/>
        </p:blipFill>
        <p:spPr>
          <a:xfrm>
            <a:off x="1613549" y="449598"/>
            <a:ext cx="6174608" cy="5112000"/>
          </a:xfrm>
          <a:prstGeom prst="rect">
            <a:avLst/>
          </a:prstGeom>
        </p:spPr>
      </p:pic>
      <p:pic>
        <p:nvPicPr>
          <p:cNvPr id="65" name="Picture 64">
            <a:extLst>
              <a:ext uri="{FF2B5EF4-FFF2-40B4-BE49-F238E27FC236}">
                <a16:creationId xmlns:a16="http://schemas.microsoft.com/office/drawing/2014/main" xmlns="" id="{C4C157B1-8E70-C37D-59CC-A1952FA73140}"/>
              </a:ext>
            </a:extLst>
          </p:cNvPr>
          <p:cNvPicPr>
            <a:picLocks noChangeAspect="1"/>
          </p:cNvPicPr>
          <p:nvPr/>
        </p:nvPicPr>
        <p:blipFill>
          <a:blip r:embed="rId4"/>
          <a:stretch>
            <a:fillRect/>
          </a:stretch>
        </p:blipFill>
        <p:spPr>
          <a:xfrm>
            <a:off x="71120" y="2254678"/>
            <a:ext cx="2113792" cy="3312000"/>
          </a:xfrm>
          <a:prstGeom prst="rect">
            <a:avLst/>
          </a:prstGeom>
        </p:spPr>
      </p:pic>
      <p:pic>
        <p:nvPicPr>
          <p:cNvPr id="66" name="Picture 65">
            <a:extLst>
              <a:ext uri="{FF2B5EF4-FFF2-40B4-BE49-F238E27FC236}">
                <a16:creationId xmlns:a16="http://schemas.microsoft.com/office/drawing/2014/main" xmlns="" id="{526C8C8D-5B43-FBDE-F008-8399A9DCF984}"/>
              </a:ext>
            </a:extLst>
          </p:cNvPr>
          <p:cNvPicPr>
            <a:picLocks noChangeAspect="1"/>
          </p:cNvPicPr>
          <p:nvPr/>
        </p:nvPicPr>
        <p:blipFill>
          <a:blip r:embed="rId5"/>
          <a:stretch>
            <a:fillRect/>
          </a:stretch>
        </p:blipFill>
        <p:spPr>
          <a:xfrm>
            <a:off x="7287914" y="2254678"/>
            <a:ext cx="2212078" cy="3312000"/>
          </a:xfrm>
          <a:prstGeom prst="rect">
            <a:avLst/>
          </a:prstGeom>
        </p:spPr>
      </p:pic>
      <p:sp>
        <p:nvSpPr>
          <p:cNvPr id="67" name="TextBox 66">
            <a:extLst>
              <a:ext uri="{FF2B5EF4-FFF2-40B4-BE49-F238E27FC236}">
                <a16:creationId xmlns:a16="http://schemas.microsoft.com/office/drawing/2014/main" xmlns="" id="{AC321A6F-95FF-0900-B9E0-842E30F8E911}"/>
              </a:ext>
            </a:extLst>
          </p:cNvPr>
          <p:cNvSpPr txBox="1"/>
          <p:nvPr/>
        </p:nvSpPr>
        <p:spPr>
          <a:xfrm>
            <a:off x="2428240" y="2325798"/>
            <a:ext cx="4216400" cy="2031325"/>
          </a:xfrm>
          <a:prstGeom prst="rect">
            <a:avLst/>
          </a:prstGeom>
          <a:noFill/>
        </p:spPr>
        <p:txBody>
          <a:bodyPr wrap="square" rtlCol="0">
            <a:spAutoFit/>
          </a:bodyPr>
          <a:lstStyle/>
          <a:p>
            <a:pPr algn="ctr"/>
            <a:r>
              <a:rPr lang="en-US" sz="6300" b="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Nhà văn</a:t>
            </a:r>
          </a:p>
          <a:p>
            <a:pPr algn="ctr"/>
            <a:r>
              <a:rPr lang="en-US" sz="6300" b="1">
                <a:ln>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nhí</a:t>
            </a:r>
          </a:p>
        </p:txBody>
      </p:sp>
    </p:spTree>
    <p:extLst>
      <p:ext uri="{BB962C8B-B14F-4D97-AF65-F5344CB8AC3E}">
        <p14:creationId xmlns:p14="http://schemas.microsoft.com/office/powerpoint/2010/main" val="28371663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14:presetBounceEnd="40000">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14:bounceEnd="40000">
                                          <p:cBhvr additive="base">
                                            <p:cTn id="15" dur="750" fill="hold"/>
                                            <p:tgtEl>
                                              <p:spTgt spid="65"/>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2" presetClass="entr" presetSubtype="4" fill="hold" nodeType="withEffect" p14:presetBounceEnd="40000">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14:bounceEnd="40000">
                                          <p:cBhvr additive="base">
                                            <p:cTn id="19" dur="750" fill="hold"/>
                                            <p:tgtEl>
                                              <p:spTgt spid="6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ppt_y</p:attrName>
                                            </p:attrNameLst>
                                          </p:cBhvr>
                                          <p:tavLst>
                                            <p:tav tm="0">
                                              <p:val>
                                                <p:strVal val="#ppt_y-#ppt_h*1.125000"/>
                                              </p:val>
                                            </p:tav>
                                            <p:tav tm="100000">
                                              <p:val>
                                                <p:strVal val="#ppt_y"/>
                                              </p:val>
                                            </p:tav>
                                          </p:tavLst>
                                        </p:anim>
                                        <p:animEffect transition="in" filter="wipe(down)">
                                          <p:cBhvr>
                                            <p:cTn id="12" dur="500"/>
                                            <p:tgtEl>
                                              <p:spTgt spid="67"/>
                                            </p:tgtEl>
                                          </p:cBhvr>
                                        </p:animEffect>
                                      </p:childTnLst>
                                    </p:cTn>
                                  </p:par>
                                  <p:par>
                                    <p:cTn id="13" presetID="2" presetClass="entr" presetSubtype="4" fill="hold" nodeType="withEffect">
                                      <p:stCondLst>
                                        <p:cond delay="25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750" fill="hold"/>
                                            <p:tgtEl>
                                              <p:spTgt spid="65"/>
                                            </p:tgtEl>
                                            <p:attrNameLst>
                                              <p:attrName>ppt_x</p:attrName>
                                            </p:attrNameLst>
                                          </p:cBhvr>
                                          <p:tavLst>
                                            <p:tav tm="0">
                                              <p:val>
                                                <p:strVal val="#ppt_x"/>
                                              </p:val>
                                            </p:tav>
                                            <p:tav tm="100000">
                                              <p:val>
                                                <p:strVal val="#ppt_x"/>
                                              </p:val>
                                            </p:tav>
                                          </p:tavLst>
                                        </p:anim>
                                        <p:anim calcmode="lin" valueType="num">
                                          <p:cBhvr additive="base">
                                            <p:cTn id="16" dur="7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2" presetClass="entr" presetSubtype="4" fill="hold" nodeType="withEffect">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750" fill="hold"/>
                                            <p:tgtEl>
                                              <p:spTgt spid="66"/>
                                            </p:tgtEl>
                                            <p:attrNameLst>
                                              <p:attrName>ppt_x</p:attrName>
                                            </p:attrNameLst>
                                          </p:cBhvr>
                                          <p:tavLst>
                                            <p:tav tm="0">
                                              <p:val>
                                                <p:strVal val="#ppt_x"/>
                                              </p:val>
                                            </p:tav>
                                            <p:tav tm="100000">
                                              <p:val>
                                                <p:strVal val="#ppt_x"/>
                                              </p:val>
                                            </p:tav>
                                          </p:tavLst>
                                        </p:anim>
                                        <p:anim calcmode="lin" valueType="num">
                                          <p:cBhvr additive="base">
                                            <p:cTn id="20" dur="75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65"/>
                                            </p:tgtEl>
                                            <p:attrNameLst>
                                              <p:attrName>r</p:attrName>
                                            </p:attrNameLst>
                                          </p:cBhvr>
                                        </p:animRot>
                                        <p:animRot by="-240000">
                                          <p:cBhvr>
                                            <p:cTn id="23" dur="200" fill="hold">
                                              <p:stCondLst>
                                                <p:cond delay="200"/>
                                              </p:stCondLst>
                                            </p:cTn>
                                            <p:tgtEl>
                                              <p:spTgt spid="65"/>
                                            </p:tgtEl>
                                            <p:attrNameLst>
                                              <p:attrName>r</p:attrName>
                                            </p:attrNameLst>
                                          </p:cBhvr>
                                        </p:animRot>
                                        <p:animRot by="240000">
                                          <p:cBhvr>
                                            <p:cTn id="24" dur="200" fill="hold">
                                              <p:stCondLst>
                                                <p:cond delay="400"/>
                                              </p:stCondLst>
                                            </p:cTn>
                                            <p:tgtEl>
                                              <p:spTgt spid="65"/>
                                            </p:tgtEl>
                                            <p:attrNameLst>
                                              <p:attrName>r</p:attrName>
                                            </p:attrNameLst>
                                          </p:cBhvr>
                                        </p:animRot>
                                        <p:animRot by="-240000">
                                          <p:cBhvr>
                                            <p:cTn id="25" dur="200" fill="hold">
                                              <p:stCondLst>
                                                <p:cond delay="600"/>
                                              </p:stCondLst>
                                            </p:cTn>
                                            <p:tgtEl>
                                              <p:spTgt spid="65"/>
                                            </p:tgtEl>
                                            <p:attrNameLst>
                                              <p:attrName>r</p:attrName>
                                            </p:attrNameLst>
                                          </p:cBhvr>
                                        </p:animRot>
                                        <p:animRot by="120000">
                                          <p:cBhvr>
                                            <p:cTn id="26" dur="200" fill="hold">
                                              <p:stCondLst>
                                                <p:cond delay="800"/>
                                              </p:stCondLst>
                                            </p:cTn>
                                            <p:tgtEl>
                                              <p:spTgt spid="65"/>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66"/>
                                            </p:tgtEl>
                                            <p:attrNameLst>
                                              <p:attrName>r</p:attrName>
                                            </p:attrNameLst>
                                          </p:cBhvr>
                                        </p:animRot>
                                        <p:animRot by="-240000">
                                          <p:cBhvr>
                                            <p:cTn id="29" dur="200" fill="hold">
                                              <p:stCondLst>
                                                <p:cond delay="200"/>
                                              </p:stCondLst>
                                            </p:cTn>
                                            <p:tgtEl>
                                              <p:spTgt spid="66"/>
                                            </p:tgtEl>
                                            <p:attrNameLst>
                                              <p:attrName>r</p:attrName>
                                            </p:attrNameLst>
                                          </p:cBhvr>
                                        </p:animRot>
                                        <p:animRot by="240000">
                                          <p:cBhvr>
                                            <p:cTn id="30" dur="200" fill="hold">
                                              <p:stCondLst>
                                                <p:cond delay="400"/>
                                              </p:stCondLst>
                                            </p:cTn>
                                            <p:tgtEl>
                                              <p:spTgt spid="66"/>
                                            </p:tgtEl>
                                            <p:attrNameLst>
                                              <p:attrName>r</p:attrName>
                                            </p:attrNameLst>
                                          </p:cBhvr>
                                        </p:animRot>
                                        <p:animRot by="-240000">
                                          <p:cBhvr>
                                            <p:cTn id="31" dur="200" fill="hold">
                                              <p:stCondLst>
                                                <p:cond delay="600"/>
                                              </p:stCondLst>
                                            </p:cTn>
                                            <p:tgtEl>
                                              <p:spTgt spid="66"/>
                                            </p:tgtEl>
                                            <p:attrNameLst>
                                              <p:attrName>r</p:attrName>
                                            </p:attrNameLst>
                                          </p:cBhvr>
                                        </p:animRot>
                                        <p:animRot by="120000">
                                          <p:cBhvr>
                                            <p:cTn id="32"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81FF71A-2069-C4EF-180E-C1FBD28F20AB}"/>
              </a:ext>
            </a:extLst>
          </p:cNvPr>
          <p:cNvGrpSpPr/>
          <p:nvPr/>
        </p:nvGrpSpPr>
        <p:grpSpPr>
          <a:xfrm>
            <a:off x="0" y="435429"/>
            <a:ext cx="5489446" cy="4536000"/>
            <a:chOff x="0" y="435429"/>
            <a:chExt cx="5489446" cy="4536000"/>
          </a:xfrm>
        </p:grpSpPr>
        <p:pic>
          <p:nvPicPr>
            <p:cNvPr id="7" name="Picture 6" descr="A picture containing text, envelope, stationary, businesscard&#10;&#10;Description automatically generated">
              <a:extLst>
                <a:ext uri="{FF2B5EF4-FFF2-40B4-BE49-F238E27FC236}">
                  <a16:creationId xmlns:a16="http://schemas.microsoft.com/office/drawing/2014/main" xmlns="" id="{1B0B4709-2B54-6F26-EB94-F3D8979A0B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6" t="12876" r="5668" b="12876"/>
            <a:stretch/>
          </p:blipFill>
          <p:spPr>
            <a:xfrm>
              <a:off x="0" y="435429"/>
              <a:ext cx="5489446" cy="4536000"/>
            </a:xfrm>
            <a:prstGeom prst="rect">
              <a:avLst/>
            </a:prstGeom>
            <a:effectLst>
              <a:innerShdw blurRad="63500" dist="50800" dir="18900000">
                <a:schemeClr val="bg1">
                  <a:lumMod val="75000"/>
                  <a:alpha val="50000"/>
                </a:schemeClr>
              </a:innerShdw>
            </a:effectLst>
          </p:spPr>
        </p:pic>
        <p:sp>
          <p:nvSpPr>
            <p:cNvPr id="8" name="TextBox 7">
              <a:extLst>
                <a:ext uri="{FF2B5EF4-FFF2-40B4-BE49-F238E27FC236}">
                  <a16:creationId xmlns:a16="http://schemas.microsoft.com/office/drawing/2014/main" xmlns="" id="{E0F6FA39-8D7B-0EBA-CBAD-3270F42D140D}"/>
                </a:ext>
              </a:extLst>
            </p:cNvPr>
            <p:cNvSpPr txBox="1"/>
            <p:nvPr/>
          </p:nvSpPr>
          <p:spPr>
            <a:xfrm rot="21208845">
              <a:off x="538679" y="1426705"/>
              <a:ext cx="3572762" cy="2554545"/>
            </a:xfrm>
            <a:prstGeom prst="rect">
              <a:avLst/>
            </a:prstGeom>
            <a:noFill/>
          </p:spPr>
          <p:txBody>
            <a:bodyPr wrap="square" rtlCol="0">
              <a:spAutoFit/>
            </a:bodyPr>
            <a:lstStyle/>
            <a:p>
              <a:pPr algn="ctr"/>
              <a:r>
                <a:rPr lang="en-US" sz="4000" b="1">
                  <a:ln>
                    <a:solidFill>
                      <a:schemeClr val="bg1"/>
                    </a:solidFill>
                  </a:ln>
                  <a:solidFill>
                    <a:srgbClr val="FF3F6E"/>
                  </a:solidFill>
                  <a:effectLst>
                    <a:outerShdw blurRad="38100" dist="38100" dir="2700000" algn="tl">
                      <a:srgbClr val="000000">
                        <a:alpha val="43137"/>
                      </a:srgbClr>
                    </a:outerShdw>
                  </a:effectLst>
                  <a:latin typeface="UVN Da Lat" panose="03060902030302020204" pitchFamily="66" charset="0"/>
                </a:rPr>
                <a:t>Viết đoạn văn ngắn (từ 4 đến 5 câu) giới thiệu sở thích và ước mơ của em.</a:t>
              </a:r>
            </a:p>
          </p:txBody>
        </p:sp>
      </p:grpSp>
      <p:pic>
        <p:nvPicPr>
          <p:cNvPr id="31" name="Picture 30">
            <a:extLst>
              <a:ext uri="{FF2B5EF4-FFF2-40B4-BE49-F238E27FC236}">
                <a16:creationId xmlns:a16="http://schemas.microsoft.com/office/drawing/2014/main" xmlns="" id="{C7B6A21D-8008-6E7E-244D-C6309F66A9F5}"/>
              </a:ext>
            </a:extLst>
          </p:cNvPr>
          <p:cNvPicPr>
            <a:picLocks noChangeAspect="1"/>
          </p:cNvPicPr>
          <p:nvPr/>
        </p:nvPicPr>
        <p:blipFill>
          <a:blip r:embed="rId5"/>
          <a:stretch>
            <a:fillRect/>
          </a:stretch>
        </p:blipFill>
        <p:spPr>
          <a:xfrm>
            <a:off x="9001084" y="2434949"/>
            <a:ext cx="1785345" cy="3168000"/>
          </a:xfrm>
          <a:prstGeom prst="rect">
            <a:avLst/>
          </a:prstGeom>
        </p:spPr>
      </p:pic>
      <p:pic>
        <p:nvPicPr>
          <p:cNvPr id="38" name="Picture 37">
            <a:extLst>
              <a:ext uri="{FF2B5EF4-FFF2-40B4-BE49-F238E27FC236}">
                <a16:creationId xmlns:a16="http://schemas.microsoft.com/office/drawing/2014/main" xmlns="" id="{68911846-462D-B218-91C6-37CF372E6CA6}"/>
              </a:ext>
            </a:extLst>
          </p:cNvPr>
          <p:cNvPicPr>
            <a:picLocks noChangeAspect="1"/>
          </p:cNvPicPr>
          <p:nvPr/>
        </p:nvPicPr>
        <p:blipFill>
          <a:blip r:embed="rId6"/>
          <a:stretch>
            <a:fillRect/>
          </a:stretch>
        </p:blipFill>
        <p:spPr>
          <a:xfrm>
            <a:off x="7226860" y="2434949"/>
            <a:ext cx="1695232" cy="3168000"/>
          </a:xfrm>
          <a:prstGeom prst="rect">
            <a:avLst/>
          </a:prstGeom>
        </p:spPr>
      </p:pic>
      <p:grpSp>
        <p:nvGrpSpPr>
          <p:cNvPr id="39" name="Group 38">
            <a:extLst>
              <a:ext uri="{FF2B5EF4-FFF2-40B4-BE49-F238E27FC236}">
                <a16:creationId xmlns:a16="http://schemas.microsoft.com/office/drawing/2014/main" xmlns="" id="{62B9653B-0E7C-8241-85E6-8755F68F0141}"/>
              </a:ext>
            </a:extLst>
          </p:cNvPr>
          <p:cNvGrpSpPr/>
          <p:nvPr/>
        </p:nvGrpSpPr>
        <p:grpSpPr>
          <a:xfrm>
            <a:off x="5155510" y="1624949"/>
            <a:ext cx="2340000" cy="1620000"/>
            <a:chOff x="84595" y="2353938"/>
            <a:chExt cx="2340000" cy="1620000"/>
          </a:xfrm>
        </p:grpSpPr>
        <p:sp>
          <p:nvSpPr>
            <p:cNvPr id="40" name="Speech Bubble: Oval 39">
              <a:extLst>
                <a:ext uri="{FF2B5EF4-FFF2-40B4-BE49-F238E27FC236}">
                  <a16:creationId xmlns:a16="http://schemas.microsoft.com/office/drawing/2014/main" xmlns="" id="{C48625C3-6859-5A4E-B791-869C75CA9D35}"/>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41" name="TextBox 40">
              <a:extLst>
                <a:ext uri="{FF2B5EF4-FFF2-40B4-BE49-F238E27FC236}">
                  <a16:creationId xmlns:a16="http://schemas.microsoft.com/office/drawing/2014/main" xmlns="" id="{DEE95E80-3D75-D77D-B921-47C519361428}"/>
                </a:ext>
              </a:extLst>
            </p:cNvPr>
            <p:cNvSpPr txBox="1"/>
            <p:nvPr/>
          </p:nvSpPr>
          <p:spPr>
            <a:xfrm>
              <a:off x="163587" y="2517607"/>
              <a:ext cx="2182016" cy="1292662"/>
            </a:xfrm>
            <a:prstGeom prst="rect">
              <a:avLst/>
            </a:prstGeom>
            <a:noFill/>
          </p:spPr>
          <p:txBody>
            <a:bodyPr wrap="square">
              <a:spAutoFit/>
            </a:bodyPr>
            <a:lstStyle/>
            <a:p>
              <a:pPr algn="ctr"/>
              <a:r>
                <a:rPr lang="en-US" sz="2600" b="1">
                  <a:solidFill>
                    <a:srgbClr val="CC00CC"/>
                  </a:solidFill>
                </a:rPr>
                <a:t>Giới thiệu bản thân trong nhóm đôi</a:t>
              </a:r>
            </a:p>
          </p:txBody>
        </p:sp>
      </p:grpSp>
      <p:grpSp>
        <p:nvGrpSpPr>
          <p:cNvPr id="45" name="Group 44">
            <a:extLst>
              <a:ext uri="{FF2B5EF4-FFF2-40B4-BE49-F238E27FC236}">
                <a16:creationId xmlns:a16="http://schemas.microsoft.com/office/drawing/2014/main" xmlns="" id="{C639FB81-B549-B057-23AF-76E3654A3329}"/>
              </a:ext>
            </a:extLst>
          </p:cNvPr>
          <p:cNvGrpSpPr/>
          <p:nvPr/>
        </p:nvGrpSpPr>
        <p:grpSpPr>
          <a:xfrm>
            <a:off x="9659421" y="742949"/>
            <a:ext cx="2412000" cy="1692000"/>
            <a:chOff x="84595" y="2353938"/>
            <a:chExt cx="2412000" cy="1692000"/>
          </a:xfrm>
        </p:grpSpPr>
        <p:sp>
          <p:nvSpPr>
            <p:cNvPr id="46" name="Speech Bubble: Oval 45">
              <a:extLst>
                <a:ext uri="{FF2B5EF4-FFF2-40B4-BE49-F238E27FC236}">
                  <a16:creationId xmlns:a16="http://schemas.microsoft.com/office/drawing/2014/main" xmlns="" id="{255969E5-4FB0-92DC-A5AD-3E6100830540}"/>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47" name="TextBox 46">
              <a:extLst>
                <a:ext uri="{FF2B5EF4-FFF2-40B4-BE49-F238E27FC236}">
                  <a16:creationId xmlns:a16="http://schemas.microsoft.com/office/drawing/2014/main" xmlns="" id="{B389B2EB-CD64-18B7-1C9E-50089330CEE0}"/>
                </a:ext>
              </a:extLst>
            </p:cNvPr>
            <p:cNvSpPr txBox="1"/>
            <p:nvPr/>
          </p:nvSpPr>
          <p:spPr>
            <a:xfrm>
              <a:off x="242579" y="2553607"/>
              <a:ext cx="2096032" cy="1292662"/>
            </a:xfrm>
            <a:prstGeom prst="rect">
              <a:avLst/>
            </a:prstGeom>
            <a:noFill/>
          </p:spPr>
          <p:txBody>
            <a:bodyPr wrap="square">
              <a:spAutoFit/>
            </a:bodyPr>
            <a:lstStyle/>
            <a:p>
              <a:pPr algn="ctr"/>
              <a:r>
                <a:rPr lang="en-US" sz="2600" b="1">
                  <a:solidFill>
                    <a:srgbClr val="CC00CC"/>
                  </a:solidFill>
                </a:rPr>
                <a:t>Viết đoạn văn ngắn theo nội dung vừa nói</a:t>
              </a:r>
            </a:p>
          </p:txBody>
        </p:sp>
      </p:grpSp>
      <p:pic>
        <p:nvPicPr>
          <p:cNvPr id="48" name="Picture 47">
            <a:extLst>
              <a:ext uri="{FF2B5EF4-FFF2-40B4-BE49-F238E27FC236}">
                <a16:creationId xmlns:a16="http://schemas.microsoft.com/office/drawing/2014/main" xmlns="" id="{2CA53711-A3CD-04C9-7C36-59C36D934A2E}"/>
              </a:ext>
            </a:extLst>
          </p:cNvPr>
          <p:cNvPicPr>
            <a:picLocks noChangeAspect="1"/>
          </p:cNvPicPr>
          <p:nvPr/>
        </p:nvPicPr>
        <p:blipFill rotWithShape="1">
          <a:blip r:embed="rId7"/>
          <a:srcRect t="67518" b="13457"/>
          <a:stretch/>
        </p:blipFill>
        <p:spPr>
          <a:xfrm>
            <a:off x="-1" y="5148819"/>
            <a:ext cx="12192001" cy="1709181"/>
          </a:xfrm>
          <a:prstGeom prst="rect">
            <a:avLst/>
          </a:prstGeom>
        </p:spPr>
      </p:pic>
      <p:pic>
        <p:nvPicPr>
          <p:cNvPr id="49" name="Picture 48">
            <a:extLst>
              <a:ext uri="{FF2B5EF4-FFF2-40B4-BE49-F238E27FC236}">
                <a16:creationId xmlns:a16="http://schemas.microsoft.com/office/drawing/2014/main" xmlns="" id="{2D963E98-9E0B-BA23-85B9-7996AA4618F6}"/>
              </a:ext>
            </a:extLst>
          </p:cNvPr>
          <p:cNvPicPr>
            <a:picLocks noChangeAspect="1"/>
          </p:cNvPicPr>
          <p:nvPr/>
        </p:nvPicPr>
        <p:blipFill>
          <a:blip r:embed="rId8"/>
          <a:stretch>
            <a:fillRect/>
          </a:stretch>
        </p:blipFill>
        <p:spPr>
          <a:xfrm>
            <a:off x="6781181" y="-406986"/>
            <a:ext cx="2151045" cy="2160000"/>
          </a:xfrm>
          <a:prstGeom prst="rect">
            <a:avLst/>
          </a:prstGeom>
        </p:spPr>
      </p:pic>
    </p:spTree>
    <p:extLst>
      <p:ext uri="{BB962C8B-B14F-4D97-AF65-F5344CB8AC3E}">
        <p14:creationId xmlns:p14="http://schemas.microsoft.com/office/powerpoint/2010/main" val="31415165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360"/>
                                              </p:val>
                                            </p:tav>
                                            <p:tav tm="100000">
                                              <p:val>
                                                <p:fltVal val="0"/>
                                              </p:val>
                                            </p:tav>
                                          </p:tavLst>
                                        </p:anim>
                                        <p:animEffect transition="in" filter="fade">
                                          <p:cBhvr>
                                            <p:cTn id="10" dur="7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40000">
                                          <p:cBhvr additive="base">
                                            <p:cTn id="15" dur="750" fill="hold"/>
                                            <p:tgtEl>
                                              <p:spTgt spid="3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righ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4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7" fill="hold">
                                <p:stCondLst>
                                  <p:cond delay="750"/>
                                </p:stCondLst>
                                <p:childTnLst>
                                  <p:par>
                                    <p:cTn id="28" presetID="22" presetClass="entr" presetSubtype="8"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par>
                                    <p:cTn id="31" presetID="32" presetClass="emph" presetSubtype="0" repeatCount="300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32" presetClass="emph" presetSubtype="0" repeatCount="3000" fill="hold" nodeType="withEffect">
                                      <p:stCondLst>
                                        <p:cond delay="0"/>
                                      </p:stCondLst>
                                      <p:childTnLst>
                                        <p:animRot by="120000">
                                          <p:cBhvr>
                                            <p:cTn id="38" dur="100" fill="hold">
                                              <p:stCondLst>
                                                <p:cond delay="0"/>
                                              </p:stCondLst>
                                            </p:cTn>
                                            <p:tgtEl>
                                              <p:spTgt spid="38"/>
                                            </p:tgtEl>
                                            <p:attrNameLst>
                                              <p:attrName>r</p:attrName>
                                            </p:attrNameLst>
                                          </p:cBhvr>
                                        </p:animRot>
                                        <p:animRot by="-240000">
                                          <p:cBhvr>
                                            <p:cTn id="39" dur="200" fill="hold">
                                              <p:stCondLst>
                                                <p:cond delay="200"/>
                                              </p:stCondLst>
                                            </p:cTn>
                                            <p:tgtEl>
                                              <p:spTgt spid="38"/>
                                            </p:tgtEl>
                                            <p:attrNameLst>
                                              <p:attrName>r</p:attrName>
                                            </p:attrNameLst>
                                          </p:cBhvr>
                                        </p:animRot>
                                        <p:animRot by="240000">
                                          <p:cBhvr>
                                            <p:cTn id="40" dur="200" fill="hold">
                                              <p:stCondLst>
                                                <p:cond delay="400"/>
                                              </p:stCondLst>
                                            </p:cTn>
                                            <p:tgtEl>
                                              <p:spTgt spid="38"/>
                                            </p:tgtEl>
                                            <p:attrNameLst>
                                              <p:attrName>r</p:attrName>
                                            </p:attrNameLst>
                                          </p:cBhvr>
                                        </p:animRot>
                                        <p:animRot by="-240000">
                                          <p:cBhvr>
                                            <p:cTn id="41" dur="200" fill="hold">
                                              <p:stCondLst>
                                                <p:cond delay="600"/>
                                              </p:stCondLst>
                                            </p:cTn>
                                            <p:tgtEl>
                                              <p:spTgt spid="38"/>
                                            </p:tgtEl>
                                            <p:attrNameLst>
                                              <p:attrName>r</p:attrName>
                                            </p:attrNameLst>
                                          </p:cBhvr>
                                        </p:animRot>
                                        <p:animRot by="120000">
                                          <p:cBhvr>
                                            <p:cTn id="42"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360"/>
                                              </p:val>
                                            </p:tav>
                                            <p:tav tm="100000">
                                              <p:val>
                                                <p:fltVal val="0"/>
                                              </p:val>
                                            </p:tav>
                                          </p:tavLst>
                                        </p:anim>
                                        <p:animEffect transition="in" filter="fade">
                                          <p:cBhvr>
                                            <p:cTn id="10" dur="7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9" name="ÂM-THANH-XOAY.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750" fill="hold"/>
                                            <p:tgtEl>
                                              <p:spTgt spid="38"/>
                                            </p:tgtEl>
                                            <p:attrNameLst>
                                              <p:attrName>ppt_x</p:attrName>
                                            </p:attrNameLst>
                                          </p:cBhvr>
                                          <p:tavLst>
                                            <p:tav tm="0">
                                              <p:val>
                                                <p:strVal val="#ppt_x"/>
                                              </p:val>
                                            </p:tav>
                                            <p:tav tm="100000">
                                              <p:val>
                                                <p:strVal val="#ppt_x"/>
                                              </p:val>
                                            </p:tav>
                                          </p:tavLst>
                                        </p:anim>
                                        <p:anim calcmode="lin" valueType="num">
                                          <p:cBhvr additive="base">
                                            <p:cTn id="1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Trò-chơi-chíu.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righ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Trò-chơi-chíu.wav"/>
                                            </p:tgtEl>
                                          </p:cMediaNode>
                                        </p:audio>
                                      </p:subTnLst>
                                    </p:cTn>
                                  </p:par>
                                </p:childTnLst>
                              </p:cTn>
                            </p:par>
                            <p:par>
                              <p:cTn id="27" fill="hold">
                                <p:stCondLst>
                                  <p:cond delay="750"/>
                                </p:stCondLst>
                                <p:childTnLst>
                                  <p:par>
                                    <p:cTn id="28" presetID="22" presetClass="entr" presetSubtype="8"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par>
                                    <p:cTn id="31" presetID="32" presetClass="emph" presetSubtype="0" repeatCount="300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32" presetClass="emph" presetSubtype="0" repeatCount="3000" fill="hold" nodeType="withEffect">
                                      <p:stCondLst>
                                        <p:cond delay="0"/>
                                      </p:stCondLst>
                                      <p:childTnLst>
                                        <p:animRot by="120000">
                                          <p:cBhvr>
                                            <p:cTn id="38" dur="100" fill="hold">
                                              <p:stCondLst>
                                                <p:cond delay="0"/>
                                              </p:stCondLst>
                                            </p:cTn>
                                            <p:tgtEl>
                                              <p:spTgt spid="38"/>
                                            </p:tgtEl>
                                            <p:attrNameLst>
                                              <p:attrName>r</p:attrName>
                                            </p:attrNameLst>
                                          </p:cBhvr>
                                        </p:animRot>
                                        <p:animRot by="-240000">
                                          <p:cBhvr>
                                            <p:cTn id="39" dur="200" fill="hold">
                                              <p:stCondLst>
                                                <p:cond delay="200"/>
                                              </p:stCondLst>
                                            </p:cTn>
                                            <p:tgtEl>
                                              <p:spTgt spid="38"/>
                                            </p:tgtEl>
                                            <p:attrNameLst>
                                              <p:attrName>r</p:attrName>
                                            </p:attrNameLst>
                                          </p:cBhvr>
                                        </p:animRot>
                                        <p:animRot by="240000">
                                          <p:cBhvr>
                                            <p:cTn id="40" dur="200" fill="hold">
                                              <p:stCondLst>
                                                <p:cond delay="400"/>
                                              </p:stCondLst>
                                            </p:cTn>
                                            <p:tgtEl>
                                              <p:spTgt spid="38"/>
                                            </p:tgtEl>
                                            <p:attrNameLst>
                                              <p:attrName>r</p:attrName>
                                            </p:attrNameLst>
                                          </p:cBhvr>
                                        </p:animRot>
                                        <p:animRot by="-240000">
                                          <p:cBhvr>
                                            <p:cTn id="41" dur="200" fill="hold">
                                              <p:stCondLst>
                                                <p:cond delay="600"/>
                                              </p:stCondLst>
                                            </p:cTn>
                                            <p:tgtEl>
                                              <p:spTgt spid="38"/>
                                            </p:tgtEl>
                                            <p:attrNameLst>
                                              <p:attrName>r</p:attrName>
                                            </p:attrNameLst>
                                          </p:cBhvr>
                                        </p:animRot>
                                        <p:animRot by="120000">
                                          <p:cBhvr>
                                            <p:cTn id="42"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xmlns="" id="{DD635641-85A7-63EC-3FDB-882FB6E922FD}"/>
              </a:ext>
            </a:extLst>
          </p:cNvPr>
          <p:cNvPicPr>
            <a:picLocks noChangeAspect="1"/>
          </p:cNvPicPr>
          <p:nvPr/>
        </p:nvPicPr>
        <p:blipFill rotWithShape="1">
          <a:blip r:embed="rId4">
            <a:extLst>
              <a:ext uri="{28A0092B-C50C-407E-A947-70E740481C1C}">
                <a14:useLocalDpi xmlns:a14="http://schemas.microsoft.com/office/drawing/2010/main" val="0"/>
              </a:ext>
            </a:extLst>
          </a:blip>
          <a:srcRect l="11004" t="24977" r="10831" b="21362"/>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a:extLst>
              <a:ext uri="{FF2B5EF4-FFF2-40B4-BE49-F238E27FC236}">
                <a16:creationId xmlns:a16="http://schemas.microsoft.com/office/drawing/2014/main" xmlns="" id="{01C32793-3326-6189-B4FC-0B9043E274D0}"/>
              </a:ext>
            </a:extLst>
          </p:cNvPr>
          <p:cNvSpPr txBox="1"/>
          <p:nvPr/>
        </p:nvSpPr>
        <p:spPr>
          <a:xfrm>
            <a:off x="2637132" y="2828564"/>
            <a:ext cx="3538020" cy="523220"/>
          </a:xfrm>
          <a:prstGeom prst="rect">
            <a:avLst/>
          </a:prstGeom>
          <a:noFill/>
        </p:spPr>
        <p:txBody>
          <a:bodyPr wrap="none" rtlCol="0">
            <a:spAutoFit/>
          </a:bodyPr>
          <a:lstStyle/>
          <a:p>
            <a:r>
              <a:rPr lang="en-US" sz="2800" b="1" dirty="0" err="1">
                <a:solidFill>
                  <a:srgbClr val="CC0099"/>
                </a:solidFill>
              </a:rPr>
              <a:t>Tên</a:t>
            </a:r>
            <a:r>
              <a:rPr lang="en-US" sz="2800" b="1" dirty="0">
                <a:solidFill>
                  <a:srgbClr val="CC0099"/>
                </a:solidFill>
              </a:rPr>
              <a:t> </a:t>
            </a:r>
            <a:r>
              <a:rPr lang="en-US" sz="2800" b="1" dirty="0" smtClean="0">
                <a:solidFill>
                  <a:srgbClr val="CC0099"/>
                </a:solidFill>
                <a:sym typeface="Wingdings" panose="05000000000000000000" pitchFamily="2" charset="2"/>
              </a:rPr>
              <a:t> Ý </a:t>
            </a:r>
            <a:r>
              <a:rPr lang="en-US" sz="2800" b="1" dirty="0" err="1" smtClean="0">
                <a:solidFill>
                  <a:srgbClr val="CC0099"/>
                </a:solidFill>
                <a:sym typeface="Wingdings" panose="05000000000000000000" pitchFamily="2" charset="2"/>
              </a:rPr>
              <a:t>nghĩa</a:t>
            </a:r>
            <a:r>
              <a:rPr lang="en-US" sz="2800" b="1" dirty="0" smtClean="0">
                <a:solidFill>
                  <a:srgbClr val="CC0099"/>
                </a:solidFill>
                <a:sym typeface="Wingdings" panose="05000000000000000000" pitchFamily="2" charset="2"/>
              </a:rPr>
              <a:t> </a:t>
            </a:r>
            <a:r>
              <a:rPr lang="en-US" sz="2800" b="1" dirty="0" err="1" smtClean="0">
                <a:solidFill>
                  <a:srgbClr val="CC0099"/>
                </a:solidFill>
                <a:sym typeface="Wingdings" panose="05000000000000000000" pitchFamily="2" charset="2"/>
              </a:rPr>
              <a:t>của</a:t>
            </a:r>
            <a:r>
              <a:rPr lang="en-US" sz="2800" b="1" dirty="0" smtClean="0">
                <a:solidFill>
                  <a:srgbClr val="CC0099"/>
                </a:solidFill>
                <a:sym typeface="Wingdings" panose="05000000000000000000" pitchFamily="2" charset="2"/>
              </a:rPr>
              <a:t> </a:t>
            </a:r>
            <a:r>
              <a:rPr lang="en-US" sz="2800" b="1" dirty="0" err="1" smtClean="0">
                <a:solidFill>
                  <a:srgbClr val="CC0099"/>
                </a:solidFill>
                <a:sym typeface="Wingdings" panose="05000000000000000000" pitchFamily="2" charset="2"/>
              </a:rPr>
              <a:t>tên</a:t>
            </a:r>
            <a:r>
              <a:rPr lang="en-US" sz="2800" b="1" dirty="0" smtClean="0">
                <a:solidFill>
                  <a:srgbClr val="CC0099"/>
                </a:solidFill>
                <a:sym typeface="Wingdings" panose="05000000000000000000" pitchFamily="2" charset="2"/>
              </a:rPr>
              <a:t> </a:t>
            </a:r>
            <a:endParaRPr lang="en-US" sz="2800" b="1" dirty="0">
              <a:solidFill>
                <a:srgbClr val="CC0099"/>
              </a:solidFill>
            </a:endParaRPr>
          </a:p>
        </p:txBody>
      </p:sp>
      <p:sp>
        <p:nvSpPr>
          <p:cNvPr id="10" name="TextBox 9">
            <a:extLst>
              <a:ext uri="{FF2B5EF4-FFF2-40B4-BE49-F238E27FC236}">
                <a16:creationId xmlns:a16="http://schemas.microsoft.com/office/drawing/2014/main" xmlns="" id="{F0A4D219-2A41-01D7-813E-00D4AE6FB8F0}"/>
              </a:ext>
            </a:extLst>
          </p:cNvPr>
          <p:cNvSpPr txBox="1"/>
          <p:nvPr/>
        </p:nvSpPr>
        <p:spPr>
          <a:xfrm>
            <a:off x="4400460" y="2039655"/>
            <a:ext cx="3908442" cy="584775"/>
          </a:xfrm>
          <a:prstGeom prst="rect">
            <a:avLst/>
          </a:prstGeom>
          <a:noFill/>
        </p:spPr>
        <p:txBody>
          <a:bodyPr wrap="none" rtlCol="0">
            <a:spAutoFit/>
          </a:bodyPr>
          <a:lstStyle/>
          <a:p>
            <a:pPr algn="ctr"/>
            <a:r>
              <a:rPr lang="en-US" sz="3200" b="1" dirty="0">
                <a:ln>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effectLst>
                  <a:glow rad="88900">
                    <a:schemeClr val="bg1"/>
                  </a:glow>
                  <a:outerShdw blurRad="38100" dist="38100" dir="2700000" algn="tl">
                    <a:srgbClr val="000000">
                      <a:alpha val="43137"/>
                    </a:srgbClr>
                  </a:outerShdw>
                </a:effectLst>
                <a:latin typeface="UVN Banh Mi" pitchFamily="2" charset="0"/>
              </a:rPr>
              <a:t>GIỚI THIỆU BẢN THÂN</a:t>
            </a:r>
          </a:p>
        </p:txBody>
      </p:sp>
      <p:pic>
        <p:nvPicPr>
          <p:cNvPr id="11" name="Picture 10">
            <a:extLst>
              <a:ext uri="{FF2B5EF4-FFF2-40B4-BE49-F238E27FC236}">
                <a16:creationId xmlns:a16="http://schemas.microsoft.com/office/drawing/2014/main" xmlns="" id="{B9A7C1AF-2AED-693C-CADB-868A29680A93}"/>
              </a:ext>
            </a:extLst>
          </p:cNvPr>
          <p:cNvPicPr>
            <a:picLocks noChangeAspect="1"/>
          </p:cNvPicPr>
          <p:nvPr/>
        </p:nvPicPr>
        <p:blipFill>
          <a:blip r:embed="rId6"/>
          <a:stretch>
            <a:fillRect/>
          </a:stretch>
        </p:blipFill>
        <p:spPr>
          <a:xfrm>
            <a:off x="-1" y="4925569"/>
            <a:ext cx="12192000" cy="1932431"/>
          </a:xfrm>
          <a:prstGeom prst="rect">
            <a:avLst/>
          </a:prstGeom>
        </p:spPr>
      </p:pic>
      <p:pic>
        <p:nvPicPr>
          <p:cNvPr id="12" name="Picture 11">
            <a:extLst>
              <a:ext uri="{FF2B5EF4-FFF2-40B4-BE49-F238E27FC236}">
                <a16:creationId xmlns:a16="http://schemas.microsoft.com/office/drawing/2014/main" xmlns="" id="{E174A0EA-B3E6-7A8D-8B31-2DF9609BACBB}"/>
              </a:ext>
            </a:extLst>
          </p:cNvPr>
          <p:cNvPicPr>
            <a:picLocks noChangeAspect="1"/>
          </p:cNvPicPr>
          <p:nvPr/>
        </p:nvPicPr>
        <p:blipFill>
          <a:blip r:embed="rId7"/>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a:extLst>
              <a:ext uri="{FF2B5EF4-FFF2-40B4-BE49-F238E27FC236}">
                <a16:creationId xmlns:a16="http://schemas.microsoft.com/office/drawing/2014/main" xmlns="" id="{951FD519-43F2-CAF9-0F69-74BEB78DB7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132" y="2820174"/>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EF42D22-49A7-37A9-38EC-7727C1FEDD12}"/>
              </a:ext>
            </a:extLst>
          </p:cNvPr>
          <p:cNvSpPr txBox="1"/>
          <p:nvPr/>
        </p:nvSpPr>
        <p:spPr>
          <a:xfrm>
            <a:off x="2637132" y="4562918"/>
            <a:ext cx="7438511" cy="523220"/>
          </a:xfrm>
          <a:prstGeom prst="rect">
            <a:avLst/>
          </a:prstGeom>
          <a:noFill/>
        </p:spPr>
        <p:txBody>
          <a:bodyPr wrap="none" rtlCol="0">
            <a:spAutoFit/>
          </a:bodyPr>
          <a:lstStyle/>
          <a:p>
            <a:r>
              <a:rPr lang="en-US" sz="2700" b="1">
                <a:solidFill>
                  <a:srgbClr val="CC0099"/>
                </a:solidFill>
              </a:rPr>
              <a:t>Ước mơ </a:t>
            </a:r>
            <a:r>
              <a:rPr lang="en-US" sz="2700" b="1">
                <a:solidFill>
                  <a:srgbClr val="CC0099"/>
                </a:solidFill>
                <a:sym typeface="Wingdings" panose="05000000000000000000" pitchFamily="2" charset="2"/>
              </a:rPr>
              <a:t></a:t>
            </a:r>
            <a:r>
              <a:rPr lang="en-US" sz="2700" b="1">
                <a:solidFill>
                  <a:srgbClr val="CC0099"/>
                </a:solidFill>
              </a:rPr>
              <a:t>Những việc làm để thực hiện ước mơ</a:t>
            </a:r>
          </a:p>
        </p:txBody>
      </p:sp>
      <p:pic>
        <p:nvPicPr>
          <p:cNvPr id="15" name="Picture 2" descr="Happy Flower Power Sticker for iOS &amp; Android | GIPHY | Happy flowers, Love  heart gif, Happy stickers">
            <a:extLst>
              <a:ext uri="{FF2B5EF4-FFF2-40B4-BE49-F238E27FC236}">
                <a16:creationId xmlns:a16="http://schemas.microsoft.com/office/drawing/2014/main" xmlns="" id="{651DE1A7-B8DB-611A-7F52-497C9D9082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132" y="3398292"/>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6" name="Picture 2" descr="Happy Flower Power Sticker for iOS &amp; Android | GIPHY | Happy flowers, Love  heart gif, Happy stickers">
            <a:extLst>
              <a:ext uri="{FF2B5EF4-FFF2-40B4-BE49-F238E27FC236}">
                <a16:creationId xmlns:a16="http://schemas.microsoft.com/office/drawing/2014/main" xmlns="" id="{3FEDEF1D-FA9F-4E72-5FA4-81477ED627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132" y="3976410"/>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F1BD037-3EA7-0BBF-152A-77B839E8B94B}"/>
              </a:ext>
            </a:extLst>
          </p:cNvPr>
          <p:cNvSpPr txBox="1"/>
          <p:nvPr/>
        </p:nvSpPr>
        <p:spPr>
          <a:xfrm>
            <a:off x="2637132" y="3406682"/>
            <a:ext cx="817083" cy="523220"/>
          </a:xfrm>
          <a:prstGeom prst="rect">
            <a:avLst/>
          </a:prstGeom>
          <a:noFill/>
        </p:spPr>
        <p:txBody>
          <a:bodyPr wrap="none" rtlCol="0">
            <a:spAutoFit/>
          </a:bodyPr>
          <a:lstStyle/>
          <a:p>
            <a:r>
              <a:rPr lang="en-US" sz="2800" b="1">
                <a:solidFill>
                  <a:srgbClr val="CC0099"/>
                </a:solidFill>
              </a:rPr>
              <a:t>Tuổi</a:t>
            </a:r>
          </a:p>
        </p:txBody>
      </p:sp>
      <p:sp>
        <p:nvSpPr>
          <p:cNvPr id="18" name="TextBox 17">
            <a:extLst>
              <a:ext uri="{FF2B5EF4-FFF2-40B4-BE49-F238E27FC236}">
                <a16:creationId xmlns:a16="http://schemas.microsoft.com/office/drawing/2014/main" xmlns="" id="{911DCFA8-18BB-13D7-C506-0B3C01085933}"/>
              </a:ext>
            </a:extLst>
          </p:cNvPr>
          <p:cNvSpPr txBox="1"/>
          <p:nvPr/>
        </p:nvSpPr>
        <p:spPr>
          <a:xfrm>
            <a:off x="2637132" y="3984800"/>
            <a:ext cx="3372911" cy="523220"/>
          </a:xfrm>
          <a:prstGeom prst="rect">
            <a:avLst/>
          </a:prstGeom>
          <a:noFill/>
        </p:spPr>
        <p:txBody>
          <a:bodyPr wrap="none" rtlCol="0">
            <a:spAutoFit/>
          </a:bodyPr>
          <a:lstStyle/>
          <a:p>
            <a:r>
              <a:rPr lang="en-US" sz="2800" b="1">
                <a:solidFill>
                  <a:srgbClr val="CC0099"/>
                </a:solidFill>
              </a:rPr>
              <a:t>Sở thích </a:t>
            </a:r>
            <a:r>
              <a:rPr lang="en-US" sz="2800" b="1">
                <a:solidFill>
                  <a:srgbClr val="CC0099"/>
                </a:solidFill>
                <a:sym typeface="Wingdings" panose="05000000000000000000" pitchFamily="2" charset="2"/>
              </a:rPr>
              <a:t></a:t>
            </a:r>
            <a:r>
              <a:rPr lang="en-US" sz="2800" b="1">
                <a:solidFill>
                  <a:srgbClr val="CC0099"/>
                </a:solidFill>
              </a:rPr>
              <a:t>Hoạt động</a:t>
            </a:r>
            <a:endParaRPr lang="vi-VN" sz="2800" b="1">
              <a:solidFill>
                <a:srgbClr val="CC0099"/>
              </a:solidFill>
            </a:endParaRPr>
          </a:p>
        </p:txBody>
      </p:sp>
      <p:pic>
        <p:nvPicPr>
          <p:cNvPr id="19" name="Picture 2" descr="Happy Flower Power Sticker for iOS &amp; Android | GIPHY | Happy flowers, Love  heart gif, Happy stickers">
            <a:extLst>
              <a:ext uri="{FF2B5EF4-FFF2-40B4-BE49-F238E27FC236}">
                <a16:creationId xmlns:a16="http://schemas.microsoft.com/office/drawing/2014/main" xmlns="" id="{59348C91-2F52-3377-D06A-2029395003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132" y="4554528"/>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7B583C5D-0B84-0C38-BBC5-ADFEB3150849}"/>
              </a:ext>
            </a:extLst>
          </p:cNvPr>
          <p:cNvPicPr>
            <a:picLocks noChangeAspect="1"/>
          </p:cNvPicPr>
          <p:nvPr/>
        </p:nvPicPr>
        <p:blipFill>
          <a:blip r:embed="rId9"/>
          <a:stretch>
            <a:fillRect/>
          </a:stretch>
        </p:blipFill>
        <p:spPr>
          <a:xfrm>
            <a:off x="9456781" y="2134834"/>
            <a:ext cx="1907072" cy="3384000"/>
          </a:xfrm>
          <a:prstGeom prst="rect">
            <a:avLst/>
          </a:prstGeom>
        </p:spPr>
      </p:pic>
      <p:pic>
        <p:nvPicPr>
          <p:cNvPr id="21" name="Picture 20">
            <a:extLst>
              <a:ext uri="{FF2B5EF4-FFF2-40B4-BE49-F238E27FC236}">
                <a16:creationId xmlns:a16="http://schemas.microsoft.com/office/drawing/2014/main" xmlns="" id="{11DF3490-7169-04CE-FF09-1C8B68FF6B92}"/>
              </a:ext>
            </a:extLst>
          </p:cNvPr>
          <p:cNvPicPr>
            <a:picLocks noChangeAspect="1"/>
          </p:cNvPicPr>
          <p:nvPr/>
        </p:nvPicPr>
        <p:blipFill>
          <a:blip r:embed="rId10"/>
          <a:stretch>
            <a:fillRect/>
          </a:stretch>
        </p:blipFill>
        <p:spPr>
          <a:xfrm>
            <a:off x="435748" y="3153696"/>
            <a:ext cx="1813824" cy="3384000"/>
          </a:xfrm>
          <a:prstGeom prst="rect">
            <a:avLst/>
          </a:prstGeom>
        </p:spPr>
      </p:pic>
    </p:spTree>
    <p:extLst>
      <p:ext uri="{BB962C8B-B14F-4D97-AF65-F5344CB8AC3E}">
        <p14:creationId xmlns:p14="http://schemas.microsoft.com/office/powerpoint/2010/main" val="26106681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par>
                                    <p:cTn id="17" presetID="2" presetClass="entr" presetSubtype="4" fill="hold" nodeType="withEffect" p14:presetBounceEnd="40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40000">
                                          <p:cBhvr additive="base">
                                            <p:cTn id="19"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40000">
                                          <p:cBhvr additive="base">
                                            <p:cTn id="23"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32" presetClass="emph" presetSubtype="0" repeatCount="indefinite" fill="hold" nodeType="withEffect">
                                      <p:stCondLst>
                                        <p:cond delay="750"/>
                                      </p:stCondLst>
                                      <p:childTnLst>
                                        <p:animRot by="120000">
                                          <p:cBhvr>
                                            <p:cTn id="26" dur="100" fill="hold">
                                              <p:stCondLst>
                                                <p:cond delay="0"/>
                                              </p:stCondLst>
                                            </p:cTn>
                                            <p:tgtEl>
                                              <p:spTgt spid="20"/>
                                            </p:tgtEl>
                                            <p:attrNameLst>
                                              <p:attrName>r</p:attrName>
                                            </p:attrNameLst>
                                          </p:cBhvr>
                                        </p:animRot>
                                        <p:animRot by="-240000">
                                          <p:cBhvr>
                                            <p:cTn id="27" dur="200" fill="hold">
                                              <p:stCondLst>
                                                <p:cond delay="200"/>
                                              </p:stCondLst>
                                            </p:cTn>
                                            <p:tgtEl>
                                              <p:spTgt spid="20"/>
                                            </p:tgtEl>
                                            <p:attrNameLst>
                                              <p:attrName>r</p:attrName>
                                            </p:attrNameLst>
                                          </p:cBhvr>
                                        </p:animRot>
                                        <p:animRot by="240000">
                                          <p:cBhvr>
                                            <p:cTn id="28" dur="200" fill="hold">
                                              <p:stCondLst>
                                                <p:cond delay="400"/>
                                              </p:stCondLst>
                                            </p:cTn>
                                            <p:tgtEl>
                                              <p:spTgt spid="20"/>
                                            </p:tgtEl>
                                            <p:attrNameLst>
                                              <p:attrName>r</p:attrName>
                                            </p:attrNameLst>
                                          </p:cBhvr>
                                        </p:animRot>
                                        <p:animRot by="-240000">
                                          <p:cBhvr>
                                            <p:cTn id="29" dur="200" fill="hold">
                                              <p:stCondLst>
                                                <p:cond delay="600"/>
                                              </p:stCondLst>
                                            </p:cTn>
                                            <p:tgtEl>
                                              <p:spTgt spid="20"/>
                                            </p:tgtEl>
                                            <p:attrNameLst>
                                              <p:attrName>r</p:attrName>
                                            </p:attrNameLst>
                                          </p:cBhvr>
                                        </p:animRot>
                                        <p:animRot by="120000">
                                          <p:cBhvr>
                                            <p:cTn id="30" dur="200" fill="hold">
                                              <p:stCondLst>
                                                <p:cond delay="800"/>
                                              </p:stCondLst>
                                            </p:cTn>
                                            <p:tgtEl>
                                              <p:spTgt spid="20"/>
                                            </p:tgtEl>
                                            <p:attrNameLst>
                                              <p:attrName>r</p:attrName>
                                            </p:attrNameLst>
                                          </p:cBhvr>
                                        </p:animRot>
                                      </p:childTnLst>
                                    </p:cTn>
                                  </p:par>
                                  <p:par>
                                    <p:cTn id="31" presetID="32" presetClass="emph" presetSubtype="0" repeatCount="indefinite" fill="hold" nodeType="withEffect">
                                      <p:stCondLst>
                                        <p:cond delay="75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 calcmode="lin" valueType="num">
                                          <p:cBhvr>
                                            <p:cTn id="43" dur="500" fill="hold"/>
                                            <p:tgtEl>
                                              <p:spTgt spid="1026"/>
                                            </p:tgtEl>
                                            <p:attrNameLst>
                                              <p:attrName>style.rotation</p:attrName>
                                            </p:attrNameLst>
                                          </p:cBhvr>
                                          <p:tavLst>
                                            <p:tav tm="0">
                                              <p:val>
                                                <p:fltVal val="360"/>
                                              </p:val>
                                            </p:tav>
                                            <p:tav tm="100000">
                                              <p:val>
                                                <p:fltVal val="0"/>
                                              </p:val>
                                            </p:tav>
                                          </p:tavLst>
                                        </p:anim>
                                        <p:animEffect transition="in" filter="fade">
                                          <p:cBhvr>
                                            <p:cTn id="44" dur="500"/>
                                            <p:tgtEl>
                                              <p:spTgt spid="102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 calcmode="lin" valueType="num">
                                          <p:cBhvr>
                                            <p:cTn id="55" dur="500" fill="hold"/>
                                            <p:tgtEl>
                                              <p:spTgt spid="15"/>
                                            </p:tgtEl>
                                            <p:attrNameLst>
                                              <p:attrName>style.rotation</p:attrName>
                                            </p:attrNameLst>
                                          </p:cBhvr>
                                          <p:tavLst>
                                            <p:tav tm="0">
                                              <p:val>
                                                <p:fltVal val="360"/>
                                              </p:val>
                                            </p:tav>
                                            <p:tav tm="100000">
                                              <p:val>
                                                <p:fltVal val="0"/>
                                              </p:val>
                                            </p:tav>
                                          </p:tavLst>
                                        </p:anim>
                                        <p:animEffect transition="in" filter="fade">
                                          <p:cBhvr>
                                            <p:cTn id="56" dur="500"/>
                                            <p:tgtEl>
                                              <p:spTgt spid="1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3" name="Trò-chơi-ting.wav"/>
                                            </p:tgtEl>
                                          </p:cMediaNode>
                                        </p:audio>
                                      </p:sub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 calcmode="lin" valueType="num">
                                          <p:cBhvr>
                                            <p:cTn id="67" dur="500" fill="hold"/>
                                            <p:tgtEl>
                                              <p:spTgt spid="16"/>
                                            </p:tgtEl>
                                            <p:attrNameLst>
                                              <p:attrName>style.rotation</p:attrName>
                                            </p:attrNameLst>
                                          </p:cBhvr>
                                          <p:tavLst>
                                            <p:tav tm="0">
                                              <p:val>
                                                <p:fltVal val="360"/>
                                              </p:val>
                                            </p:tav>
                                            <p:tav tm="100000">
                                              <p:val>
                                                <p:fltVal val="0"/>
                                              </p:val>
                                            </p:tav>
                                          </p:tavLst>
                                        </p:anim>
                                        <p:animEffect transition="in" filter="fade">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Trò-chơi-ting.wav"/>
                                            </p:tgtEl>
                                          </p:cMediaNode>
                                        </p:audio>
                                      </p:sub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 calcmode="lin" valueType="num">
                                          <p:cBhvr>
                                            <p:cTn id="79" dur="500" fill="hold"/>
                                            <p:tgtEl>
                                              <p:spTgt spid="19"/>
                                            </p:tgtEl>
                                            <p:attrNameLst>
                                              <p:attrName>style.rotation</p:attrName>
                                            </p:attrNameLst>
                                          </p:cBhvr>
                                          <p:tavLst>
                                            <p:tav tm="0">
                                              <p:val>
                                                <p:fltVal val="360"/>
                                              </p:val>
                                            </p:tav>
                                            <p:tav tm="100000">
                                              <p:val>
                                                <p:fltVal val="0"/>
                                              </p:val>
                                            </p:tav>
                                          </p:tavLst>
                                        </p:anim>
                                        <p:animEffect transition="in" filter="fade">
                                          <p:cBhvr>
                                            <p:cTn id="80" dur="500"/>
                                            <p:tgtEl>
                                              <p:spTgt spid="19"/>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Trò-chơi-chíu.wav"/>
                                            </p:tgtEl>
                                          </p:cMediaNode>
                                        </p:audio>
                                      </p:sub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750" fill="hold"/>
                                            <p:tgtEl>
                                              <p:spTgt spid="21"/>
                                            </p:tgtEl>
                                            <p:attrNameLst>
                                              <p:attrName>ppt_x</p:attrName>
                                            </p:attrNameLst>
                                          </p:cBhvr>
                                          <p:tavLst>
                                            <p:tav tm="0">
                                              <p:val>
                                                <p:strVal val="#ppt_x"/>
                                              </p:val>
                                            </p:tav>
                                            <p:tav tm="100000">
                                              <p:val>
                                                <p:strVal val="#ppt_x"/>
                                              </p:val>
                                            </p:tav>
                                          </p:tavLst>
                                        </p:anim>
                                        <p:anim calcmode="lin" valueType="num">
                                          <p:cBhvr additive="base">
                                            <p:cTn id="24"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Trò-chơi-chíu.wav"/>
                                            </p:tgtEl>
                                          </p:cMediaNode>
                                        </p:audio>
                                      </p:subTnLst>
                                    </p:cTn>
                                  </p:par>
                                  <p:par>
                                    <p:cTn id="25" presetID="32" presetClass="emph" presetSubtype="0" repeatCount="indefinite" fill="hold" nodeType="withEffect">
                                      <p:stCondLst>
                                        <p:cond delay="750"/>
                                      </p:stCondLst>
                                      <p:childTnLst>
                                        <p:animRot by="120000">
                                          <p:cBhvr>
                                            <p:cTn id="26" dur="100" fill="hold">
                                              <p:stCondLst>
                                                <p:cond delay="0"/>
                                              </p:stCondLst>
                                            </p:cTn>
                                            <p:tgtEl>
                                              <p:spTgt spid="20"/>
                                            </p:tgtEl>
                                            <p:attrNameLst>
                                              <p:attrName>r</p:attrName>
                                            </p:attrNameLst>
                                          </p:cBhvr>
                                        </p:animRot>
                                        <p:animRot by="-240000">
                                          <p:cBhvr>
                                            <p:cTn id="27" dur="200" fill="hold">
                                              <p:stCondLst>
                                                <p:cond delay="200"/>
                                              </p:stCondLst>
                                            </p:cTn>
                                            <p:tgtEl>
                                              <p:spTgt spid="20"/>
                                            </p:tgtEl>
                                            <p:attrNameLst>
                                              <p:attrName>r</p:attrName>
                                            </p:attrNameLst>
                                          </p:cBhvr>
                                        </p:animRot>
                                        <p:animRot by="240000">
                                          <p:cBhvr>
                                            <p:cTn id="28" dur="200" fill="hold">
                                              <p:stCondLst>
                                                <p:cond delay="400"/>
                                              </p:stCondLst>
                                            </p:cTn>
                                            <p:tgtEl>
                                              <p:spTgt spid="20"/>
                                            </p:tgtEl>
                                            <p:attrNameLst>
                                              <p:attrName>r</p:attrName>
                                            </p:attrNameLst>
                                          </p:cBhvr>
                                        </p:animRot>
                                        <p:animRot by="-240000">
                                          <p:cBhvr>
                                            <p:cTn id="29" dur="200" fill="hold">
                                              <p:stCondLst>
                                                <p:cond delay="600"/>
                                              </p:stCondLst>
                                            </p:cTn>
                                            <p:tgtEl>
                                              <p:spTgt spid="20"/>
                                            </p:tgtEl>
                                            <p:attrNameLst>
                                              <p:attrName>r</p:attrName>
                                            </p:attrNameLst>
                                          </p:cBhvr>
                                        </p:animRot>
                                        <p:animRot by="120000">
                                          <p:cBhvr>
                                            <p:cTn id="30" dur="200" fill="hold">
                                              <p:stCondLst>
                                                <p:cond delay="800"/>
                                              </p:stCondLst>
                                            </p:cTn>
                                            <p:tgtEl>
                                              <p:spTgt spid="20"/>
                                            </p:tgtEl>
                                            <p:attrNameLst>
                                              <p:attrName>r</p:attrName>
                                            </p:attrNameLst>
                                          </p:cBhvr>
                                        </p:animRot>
                                      </p:childTnLst>
                                    </p:cTn>
                                  </p:par>
                                  <p:par>
                                    <p:cTn id="31" presetID="32" presetClass="emph" presetSubtype="0" repeatCount="indefinite" fill="hold" nodeType="withEffect">
                                      <p:stCondLst>
                                        <p:cond delay="75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 calcmode="lin" valueType="num">
                                          <p:cBhvr>
                                            <p:cTn id="43" dur="500" fill="hold"/>
                                            <p:tgtEl>
                                              <p:spTgt spid="1026"/>
                                            </p:tgtEl>
                                            <p:attrNameLst>
                                              <p:attrName>style.rotation</p:attrName>
                                            </p:attrNameLst>
                                          </p:cBhvr>
                                          <p:tavLst>
                                            <p:tav tm="0">
                                              <p:val>
                                                <p:fltVal val="360"/>
                                              </p:val>
                                            </p:tav>
                                            <p:tav tm="100000">
                                              <p:val>
                                                <p:fltVal val="0"/>
                                              </p:val>
                                            </p:tav>
                                          </p:tavLst>
                                        </p:anim>
                                        <p:animEffect transition="in" filter="fade">
                                          <p:cBhvr>
                                            <p:cTn id="44" dur="500"/>
                                            <p:tgtEl>
                                              <p:spTgt spid="102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12" name="Trò-chơi-ting.wav"/>
                                            </p:tgtEl>
                                          </p:cMediaNode>
                                        </p:audio>
                                      </p:sub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 calcmode="lin" valueType="num">
                                          <p:cBhvr>
                                            <p:cTn id="55" dur="500" fill="hold"/>
                                            <p:tgtEl>
                                              <p:spTgt spid="15"/>
                                            </p:tgtEl>
                                            <p:attrNameLst>
                                              <p:attrName>style.rotation</p:attrName>
                                            </p:attrNameLst>
                                          </p:cBhvr>
                                          <p:tavLst>
                                            <p:tav tm="0">
                                              <p:val>
                                                <p:fltVal val="360"/>
                                              </p:val>
                                            </p:tav>
                                            <p:tav tm="100000">
                                              <p:val>
                                                <p:fltVal val="0"/>
                                              </p:val>
                                            </p:tav>
                                          </p:tavLst>
                                        </p:anim>
                                        <p:animEffect transition="in" filter="fade">
                                          <p:cBhvr>
                                            <p:cTn id="56" dur="500"/>
                                            <p:tgtEl>
                                              <p:spTgt spid="1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12" name="Trò-chơi-ting.wav"/>
                                            </p:tgtEl>
                                          </p:cMediaNode>
                                        </p:audio>
                                      </p:sub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 calcmode="lin" valueType="num">
                                          <p:cBhvr>
                                            <p:cTn id="67" dur="500" fill="hold"/>
                                            <p:tgtEl>
                                              <p:spTgt spid="16"/>
                                            </p:tgtEl>
                                            <p:attrNameLst>
                                              <p:attrName>style.rotation</p:attrName>
                                            </p:attrNameLst>
                                          </p:cBhvr>
                                          <p:tavLst>
                                            <p:tav tm="0">
                                              <p:val>
                                                <p:fltVal val="360"/>
                                              </p:val>
                                            </p:tav>
                                            <p:tav tm="100000">
                                              <p:val>
                                                <p:fltVal val="0"/>
                                              </p:val>
                                            </p:tav>
                                          </p:tavLst>
                                        </p:anim>
                                        <p:animEffect transition="in" filter="fade">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12" name="Trò-chơi-ting.wav"/>
                                            </p:tgtEl>
                                          </p:cMediaNode>
                                        </p:audio>
                                      </p:sub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 calcmode="lin" valueType="num">
                                          <p:cBhvr>
                                            <p:cTn id="79" dur="500" fill="hold"/>
                                            <p:tgtEl>
                                              <p:spTgt spid="19"/>
                                            </p:tgtEl>
                                            <p:attrNameLst>
                                              <p:attrName>style.rotation</p:attrName>
                                            </p:attrNameLst>
                                          </p:cBhvr>
                                          <p:tavLst>
                                            <p:tav tm="0">
                                              <p:val>
                                                <p:fltVal val="360"/>
                                              </p:val>
                                            </p:tav>
                                            <p:tav tm="100000">
                                              <p:val>
                                                <p:fltVal val="0"/>
                                              </p:val>
                                            </p:tav>
                                          </p:tavLst>
                                        </p:anim>
                                        <p:animEffect transition="in" filter="fade">
                                          <p:cBhvr>
                                            <p:cTn id="80" dur="500"/>
                                            <p:tgtEl>
                                              <p:spTgt spid="19"/>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1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7" grpId="0"/>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TotalTime>
  <Words>502</Words>
  <Application>Microsoft Office PowerPoint</Application>
  <PresentationFormat>Widescreen</PresentationFormat>
  <Paragraphs>57</Paragraphs>
  <Slides>19</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UVN Banh Mi</vt:lpstr>
      <vt:lpstr>Calibri Light</vt:lpstr>
      <vt:lpstr>UVN Da Lat</vt:lpstr>
      <vt:lpstr>Calibri</vt:lpstr>
      <vt:lpstr>LNTH-Hoa Nho LNTH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Mai Tram</dc:creator>
  <cp:lastModifiedBy>DELL</cp:lastModifiedBy>
  <cp:revision>22</cp:revision>
  <dcterms:created xsi:type="dcterms:W3CDTF">2022-07-10T12:11:32Z</dcterms:created>
  <dcterms:modified xsi:type="dcterms:W3CDTF">2022-08-04T14:37:41Z</dcterms:modified>
</cp:coreProperties>
</file>